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4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7" r:id="rId18"/>
    <p:sldId id="273" r:id="rId19"/>
    <p:sldId id="274" r:id="rId20"/>
    <p:sldId id="275" r:id="rId21"/>
    <p:sldId id="276" r:id="rId22"/>
    <p:sldId id="278" r:id="rId23"/>
    <p:sldId id="281" r:id="rId24"/>
    <p:sldId id="280" r:id="rId25"/>
    <p:sldId id="270" r:id="rId2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vsvlGWd/3qo1xQJ+z9HApw" hashData="qZSYygjCrWEb9WxD+fw4GX8/wrw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99" autoAdjust="0"/>
    <p:restoredTop sz="94660"/>
  </p:normalViewPr>
  <p:slideViewPr>
    <p:cSldViewPr>
      <p:cViewPr>
        <p:scale>
          <a:sx n="75" d="100"/>
          <a:sy n="75" d="100"/>
        </p:scale>
        <p:origin x="-1230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18628A-D63C-418A-8507-6C2D0CE6649E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13A9142A-1318-4204-A4AF-D6212DA08AD6}">
      <dgm:prSet phldrT="[Szöveg]"/>
      <dgm:spPr/>
      <dgm:t>
        <a:bodyPr/>
        <a:lstStyle/>
        <a:p>
          <a:r>
            <a:rPr lang="hu-HU" dirty="0" smtClean="0"/>
            <a:t>Tengelyhatalmak</a:t>
          </a:r>
          <a:endParaRPr lang="hu-HU" dirty="0"/>
        </a:p>
      </dgm:t>
    </dgm:pt>
    <dgm:pt modelId="{1E8BD041-541D-4F8F-AFB0-04D005837B7D}" type="parTrans" cxnId="{2DFC00AE-4CF2-4E59-908F-DADD9EB45601}">
      <dgm:prSet/>
      <dgm:spPr/>
      <dgm:t>
        <a:bodyPr/>
        <a:lstStyle/>
        <a:p>
          <a:endParaRPr lang="hu-HU"/>
        </a:p>
      </dgm:t>
    </dgm:pt>
    <dgm:pt modelId="{A10F9946-BC2F-4951-94BA-FE9CD12FED7F}" type="sibTrans" cxnId="{2DFC00AE-4CF2-4E59-908F-DADD9EB45601}">
      <dgm:prSet/>
      <dgm:spPr/>
      <dgm:t>
        <a:bodyPr/>
        <a:lstStyle/>
        <a:p>
          <a:endParaRPr lang="hu-HU"/>
        </a:p>
      </dgm:t>
    </dgm:pt>
    <dgm:pt modelId="{7FE59BCC-06BF-423E-B011-3D52A8F093AF}">
      <dgm:prSet phldrT="[Szöveg]"/>
      <dgm:spPr/>
      <dgm:t>
        <a:bodyPr/>
        <a:lstStyle/>
        <a:p>
          <a:r>
            <a:rPr lang="hu-HU" dirty="0" smtClean="0"/>
            <a:t>___________</a:t>
          </a:r>
          <a:br>
            <a:rPr lang="hu-HU" dirty="0" smtClean="0"/>
          </a:br>
          <a:r>
            <a:rPr lang="hu-HU" dirty="0" smtClean="0"/>
            <a:t>___________</a:t>
          </a:r>
          <a:endParaRPr lang="hu-HU" dirty="0"/>
        </a:p>
      </dgm:t>
    </dgm:pt>
    <dgm:pt modelId="{853F782C-684E-4D5C-A48B-27DF1875A45E}" type="parTrans" cxnId="{CE974D1F-EBE8-48E6-8538-DDF9BE4F673E}">
      <dgm:prSet/>
      <dgm:spPr/>
      <dgm:t>
        <a:bodyPr/>
        <a:lstStyle/>
        <a:p>
          <a:endParaRPr lang="hu-HU"/>
        </a:p>
      </dgm:t>
    </dgm:pt>
    <dgm:pt modelId="{275C5C0B-6198-4486-8BF1-9FE738400A39}" type="sibTrans" cxnId="{CE974D1F-EBE8-48E6-8538-DDF9BE4F673E}">
      <dgm:prSet/>
      <dgm:spPr/>
      <dgm:t>
        <a:bodyPr/>
        <a:lstStyle/>
        <a:p>
          <a:endParaRPr lang="hu-HU"/>
        </a:p>
      </dgm:t>
    </dgm:pt>
    <dgm:pt modelId="{A040143C-AEB7-4D15-9125-9BEF734037CE}">
      <dgm:prSet phldrT="[Szöveg]"/>
      <dgm:spPr/>
      <dgm:t>
        <a:bodyPr/>
        <a:lstStyle/>
        <a:p>
          <a:r>
            <a:rPr lang="hu-HU" dirty="0" smtClean="0"/>
            <a:t>Szövetségesek</a:t>
          </a:r>
          <a:endParaRPr lang="hu-HU" dirty="0"/>
        </a:p>
      </dgm:t>
    </dgm:pt>
    <dgm:pt modelId="{81FF48EA-156D-46D6-BB7D-943609F121DE}" type="parTrans" cxnId="{F2FBBD1B-9521-47F6-9933-6F29ED01EE67}">
      <dgm:prSet/>
      <dgm:spPr/>
      <dgm:t>
        <a:bodyPr/>
        <a:lstStyle/>
        <a:p>
          <a:endParaRPr lang="hu-HU"/>
        </a:p>
      </dgm:t>
    </dgm:pt>
    <dgm:pt modelId="{50029D47-4244-4E2E-8B55-495F3C53B775}" type="sibTrans" cxnId="{F2FBBD1B-9521-47F6-9933-6F29ED01EE67}">
      <dgm:prSet/>
      <dgm:spPr/>
      <dgm:t>
        <a:bodyPr/>
        <a:lstStyle/>
        <a:p>
          <a:endParaRPr lang="hu-HU"/>
        </a:p>
      </dgm:t>
    </dgm:pt>
    <dgm:pt modelId="{620C0A66-8893-4FA0-BE30-86EB4618D180}">
      <dgm:prSet phldrT="[Szöveg]"/>
      <dgm:spPr/>
      <dgm:t>
        <a:bodyPr/>
        <a:lstStyle/>
        <a:p>
          <a:r>
            <a:rPr lang="hu-HU" smtClean="0"/>
            <a:t>___________</a:t>
          </a:r>
          <a:br>
            <a:rPr lang="hu-HU" smtClean="0"/>
          </a:br>
          <a:r>
            <a:rPr lang="hu-HU" smtClean="0"/>
            <a:t>___________</a:t>
          </a:r>
          <a:endParaRPr lang="hu-HU" dirty="0"/>
        </a:p>
      </dgm:t>
    </dgm:pt>
    <dgm:pt modelId="{25DF5853-9C67-48F3-B3E2-83ADF37AA008}" type="parTrans" cxnId="{83ECAA69-BF3D-44D5-850A-FA74AD60BE2F}">
      <dgm:prSet/>
      <dgm:spPr/>
      <dgm:t>
        <a:bodyPr/>
        <a:lstStyle/>
        <a:p>
          <a:endParaRPr lang="hu-HU"/>
        </a:p>
      </dgm:t>
    </dgm:pt>
    <dgm:pt modelId="{D9D6052E-81AD-48D7-85DD-C4831FDD8FB8}" type="sibTrans" cxnId="{83ECAA69-BF3D-44D5-850A-FA74AD60BE2F}">
      <dgm:prSet/>
      <dgm:spPr/>
      <dgm:t>
        <a:bodyPr/>
        <a:lstStyle/>
        <a:p>
          <a:endParaRPr lang="hu-HU"/>
        </a:p>
      </dgm:t>
    </dgm:pt>
    <dgm:pt modelId="{AF6837C5-9B63-4BAC-93B8-E2914175E8E3}">
      <dgm:prSet phldrT="[Szöveg]"/>
      <dgm:spPr/>
      <dgm:t>
        <a:bodyPr/>
        <a:lstStyle/>
        <a:p>
          <a:r>
            <a:rPr lang="hu-HU" smtClean="0"/>
            <a:t>___________</a:t>
          </a:r>
          <a:br>
            <a:rPr lang="hu-HU" smtClean="0"/>
          </a:br>
          <a:r>
            <a:rPr lang="hu-HU" smtClean="0"/>
            <a:t>___________</a:t>
          </a:r>
          <a:endParaRPr lang="hu-HU" dirty="0"/>
        </a:p>
      </dgm:t>
    </dgm:pt>
    <dgm:pt modelId="{6DD3F133-E7DF-4E3E-9EB2-FA150C9E7E27}" type="parTrans" cxnId="{DD84A3E6-CCFF-4E92-8FFC-B94B4A46AC22}">
      <dgm:prSet/>
      <dgm:spPr/>
      <dgm:t>
        <a:bodyPr/>
        <a:lstStyle/>
        <a:p>
          <a:endParaRPr lang="hu-HU"/>
        </a:p>
      </dgm:t>
    </dgm:pt>
    <dgm:pt modelId="{7F2C5CED-0143-4BA1-833D-A6CD9779CD31}" type="sibTrans" cxnId="{DD84A3E6-CCFF-4E92-8FFC-B94B4A46AC22}">
      <dgm:prSet/>
      <dgm:spPr/>
      <dgm:t>
        <a:bodyPr/>
        <a:lstStyle/>
        <a:p>
          <a:endParaRPr lang="hu-HU"/>
        </a:p>
      </dgm:t>
    </dgm:pt>
    <dgm:pt modelId="{B9508B0E-B295-48B7-A8F6-EE00A9FF401A}">
      <dgm:prSet phldrT="[Szöveg]"/>
      <dgm:spPr/>
      <dgm:t>
        <a:bodyPr/>
        <a:lstStyle/>
        <a:p>
          <a:r>
            <a:rPr lang="hu-HU" dirty="0" smtClean="0"/>
            <a:t>________</a:t>
          </a:r>
          <a:br>
            <a:rPr lang="hu-HU" dirty="0" smtClean="0"/>
          </a:br>
          <a:r>
            <a:rPr lang="hu-HU" dirty="0" smtClean="0"/>
            <a:t>________</a:t>
          </a:r>
          <a:endParaRPr lang="hu-HU" dirty="0"/>
        </a:p>
      </dgm:t>
    </dgm:pt>
    <dgm:pt modelId="{71F57601-6732-4411-8122-251B91FF25F0}" type="sibTrans" cxnId="{BA0760A8-653C-48ED-A5E8-3A58D1DD11C6}">
      <dgm:prSet/>
      <dgm:spPr/>
      <dgm:t>
        <a:bodyPr/>
        <a:lstStyle/>
        <a:p>
          <a:endParaRPr lang="hu-HU"/>
        </a:p>
      </dgm:t>
    </dgm:pt>
    <dgm:pt modelId="{A87B6904-28E2-4B6E-B532-857A276B978A}" type="parTrans" cxnId="{BA0760A8-653C-48ED-A5E8-3A58D1DD11C6}">
      <dgm:prSet/>
      <dgm:spPr/>
      <dgm:t>
        <a:bodyPr/>
        <a:lstStyle/>
        <a:p>
          <a:endParaRPr lang="hu-HU"/>
        </a:p>
      </dgm:t>
    </dgm:pt>
    <dgm:pt modelId="{9F5BDA29-BD9C-4B8C-9925-A9EFABFF4963}">
      <dgm:prSet phldrT="[Szöveg]"/>
      <dgm:spPr/>
      <dgm:t>
        <a:bodyPr/>
        <a:lstStyle/>
        <a:p>
          <a:r>
            <a:rPr lang="hu-HU" dirty="0" smtClean="0"/>
            <a:t>___________</a:t>
          </a:r>
          <a:br>
            <a:rPr lang="hu-HU" dirty="0" smtClean="0"/>
          </a:br>
          <a:r>
            <a:rPr lang="hu-HU" dirty="0" smtClean="0"/>
            <a:t>___________</a:t>
          </a:r>
          <a:endParaRPr lang="hu-HU" dirty="0"/>
        </a:p>
      </dgm:t>
    </dgm:pt>
    <dgm:pt modelId="{61F7721E-EF0E-4D4D-A938-02EE943DC160}" type="parTrans" cxnId="{597BA490-4841-4C45-BAA9-4076A48CD64A}">
      <dgm:prSet/>
      <dgm:spPr/>
      <dgm:t>
        <a:bodyPr/>
        <a:lstStyle/>
        <a:p>
          <a:endParaRPr lang="hu-HU"/>
        </a:p>
      </dgm:t>
    </dgm:pt>
    <dgm:pt modelId="{BDB24BAD-185E-4834-8A50-67A2B3D33531}" type="sibTrans" cxnId="{597BA490-4841-4C45-BAA9-4076A48CD64A}">
      <dgm:prSet/>
      <dgm:spPr/>
      <dgm:t>
        <a:bodyPr/>
        <a:lstStyle/>
        <a:p>
          <a:endParaRPr lang="hu-HU"/>
        </a:p>
      </dgm:t>
    </dgm:pt>
    <dgm:pt modelId="{06B72E08-78A7-407C-B889-EB7A1C382B6F}">
      <dgm:prSet phldrT="[Szöveg]"/>
      <dgm:spPr/>
      <dgm:t>
        <a:bodyPr/>
        <a:lstStyle/>
        <a:p>
          <a:r>
            <a:rPr lang="hu-HU" dirty="0" smtClean="0"/>
            <a:t>___________</a:t>
          </a:r>
          <a:br>
            <a:rPr lang="hu-HU" dirty="0" smtClean="0"/>
          </a:br>
          <a:r>
            <a:rPr lang="hu-HU" dirty="0" smtClean="0"/>
            <a:t>___________</a:t>
          </a:r>
          <a:endParaRPr lang="hu-HU" dirty="0"/>
        </a:p>
      </dgm:t>
    </dgm:pt>
    <dgm:pt modelId="{E8E2788B-08E5-433D-AB3D-2A1A7097D600}" type="parTrans" cxnId="{D72EA1CA-C086-4D6B-87DC-2FB734E66292}">
      <dgm:prSet/>
      <dgm:spPr/>
      <dgm:t>
        <a:bodyPr/>
        <a:lstStyle/>
        <a:p>
          <a:endParaRPr lang="hu-HU"/>
        </a:p>
      </dgm:t>
    </dgm:pt>
    <dgm:pt modelId="{A246348A-1FD7-4858-8811-5956AFFE8EAA}" type="sibTrans" cxnId="{D72EA1CA-C086-4D6B-87DC-2FB734E66292}">
      <dgm:prSet/>
      <dgm:spPr/>
      <dgm:t>
        <a:bodyPr/>
        <a:lstStyle/>
        <a:p>
          <a:endParaRPr lang="hu-HU"/>
        </a:p>
      </dgm:t>
    </dgm:pt>
    <dgm:pt modelId="{211CA2AB-6F53-4669-8BCF-8B0E3C7496E9}" type="pres">
      <dgm:prSet presAssocID="{7918628A-D63C-418A-8507-6C2D0CE6649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34BC03E9-5022-4613-A482-C7E364AE82E7}" type="pres">
      <dgm:prSet presAssocID="{13A9142A-1318-4204-A4AF-D6212DA08AD6}" presName="compNode" presStyleCnt="0"/>
      <dgm:spPr/>
    </dgm:pt>
    <dgm:pt modelId="{8004B53C-BEF8-4081-820E-DCB4A3059BEA}" type="pres">
      <dgm:prSet presAssocID="{13A9142A-1318-4204-A4AF-D6212DA08AD6}" presName="aNode" presStyleLbl="bgShp" presStyleIdx="0" presStyleCnt="2"/>
      <dgm:spPr/>
      <dgm:t>
        <a:bodyPr/>
        <a:lstStyle/>
        <a:p>
          <a:endParaRPr lang="hu-HU"/>
        </a:p>
      </dgm:t>
    </dgm:pt>
    <dgm:pt modelId="{CF770247-C5D9-4C2B-8008-C70DF59995F2}" type="pres">
      <dgm:prSet presAssocID="{13A9142A-1318-4204-A4AF-D6212DA08AD6}" presName="textNode" presStyleLbl="bgShp" presStyleIdx="0" presStyleCnt="2"/>
      <dgm:spPr/>
      <dgm:t>
        <a:bodyPr/>
        <a:lstStyle/>
        <a:p>
          <a:endParaRPr lang="hu-HU"/>
        </a:p>
      </dgm:t>
    </dgm:pt>
    <dgm:pt modelId="{89EFBFD6-EE7E-45AC-9534-3798F7BC59F2}" type="pres">
      <dgm:prSet presAssocID="{13A9142A-1318-4204-A4AF-D6212DA08AD6}" presName="compChildNode" presStyleCnt="0"/>
      <dgm:spPr/>
    </dgm:pt>
    <dgm:pt modelId="{320F9BA6-2D72-4E05-9AFB-BDBFB9557C8B}" type="pres">
      <dgm:prSet presAssocID="{13A9142A-1318-4204-A4AF-D6212DA08AD6}" presName="theInnerList" presStyleCnt="0"/>
      <dgm:spPr/>
    </dgm:pt>
    <dgm:pt modelId="{C7F04561-B196-45E6-AC0C-21EC21D5F3DA}" type="pres">
      <dgm:prSet presAssocID="{7FE59BCC-06BF-423E-B011-3D52A8F093AF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9D274FA-F4E3-4B90-87A6-1E6EC8505F36}" type="pres">
      <dgm:prSet presAssocID="{7FE59BCC-06BF-423E-B011-3D52A8F093AF}" presName="aSpace2" presStyleCnt="0"/>
      <dgm:spPr/>
    </dgm:pt>
    <dgm:pt modelId="{9FD8088F-C777-4397-8432-07710AD86A32}" type="pres">
      <dgm:prSet presAssocID="{620C0A66-8893-4FA0-BE30-86EB4618D180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ABECD39-1AB2-4678-8B95-80D983CF31F4}" type="pres">
      <dgm:prSet presAssocID="{620C0A66-8893-4FA0-BE30-86EB4618D180}" presName="aSpace2" presStyleCnt="0"/>
      <dgm:spPr/>
    </dgm:pt>
    <dgm:pt modelId="{78907694-3FF2-4955-BECF-237E6CAD5559}" type="pres">
      <dgm:prSet presAssocID="{AF6837C5-9B63-4BAC-93B8-E2914175E8E3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96B5E73-7153-44F2-B6E6-A10930E583D1}" type="pres">
      <dgm:prSet presAssocID="{13A9142A-1318-4204-A4AF-D6212DA08AD6}" presName="aSpace" presStyleCnt="0"/>
      <dgm:spPr/>
    </dgm:pt>
    <dgm:pt modelId="{7AE33D22-9A4A-4470-8EBE-AFE245B73757}" type="pres">
      <dgm:prSet presAssocID="{A040143C-AEB7-4D15-9125-9BEF734037CE}" presName="compNode" presStyleCnt="0"/>
      <dgm:spPr/>
    </dgm:pt>
    <dgm:pt modelId="{2D5E5FF1-1E98-4E07-9FF7-5AD4B28AD061}" type="pres">
      <dgm:prSet presAssocID="{A040143C-AEB7-4D15-9125-9BEF734037CE}" presName="aNode" presStyleLbl="bgShp" presStyleIdx="1" presStyleCnt="2"/>
      <dgm:spPr/>
      <dgm:t>
        <a:bodyPr/>
        <a:lstStyle/>
        <a:p>
          <a:endParaRPr lang="hu-HU"/>
        </a:p>
      </dgm:t>
    </dgm:pt>
    <dgm:pt modelId="{B5FFAB31-A4F5-443F-87A9-241F4CF7593F}" type="pres">
      <dgm:prSet presAssocID="{A040143C-AEB7-4D15-9125-9BEF734037CE}" presName="textNode" presStyleLbl="bgShp" presStyleIdx="1" presStyleCnt="2"/>
      <dgm:spPr/>
      <dgm:t>
        <a:bodyPr/>
        <a:lstStyle/>
        <a:p>
          <a:endParaRPr lang="hu-HU"/>
        </a:p>
      </dgm:t>
    </dgm:pt>
    <dgm:pt modelId="{6CB58128-F01E-45BA-A4AD-EB1BA3BDAD04}" type="pres">
      <dgm:prSet presAssocID="{A040143C-AEB7-4D15-9125-9BEF734037CE}" presName="compChildNode" presStyleCnt="0"/>
      <dgm:spPr/>
    </dgm:pt>
    <dgm:pt modelId="{EE2F797D-CCFC-4E3F-8CFC-8B7A1C56DABC}" type="pres">
      <dgm:prSet presAssocID="{A040143C-AEB7-4D15-9125-9BEF734037CE}" presName="theInnerList" presStyleCnt="0"/>
      <dgm:spPr/>
    </dgm:pt>
    <dgm:pt modelId="{2C07DF61-A7C1-496B-AB93-9E80C419AE99}" type="pres">
      <dgm:prSet presAssocID="{B9508B0E-B295-48B7-A8F6-EE00A9FF401A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1294641-CA80-497C-8FF2-26A8DEB51B7C}" type="pres">
      <dgm:prSet presAssocID="{B9508B0E-B295-48B7-A8F6-EE00A9FF401A}" presName="aSpace2" presStyleCnt="0"/>
      <dgm:spPr/>
    </dgm:pt>
    <dgm:pt modelId="{4E99B454-778B-4AFB-9FB6-AD3DCBDE82B9}" type="pres">
      <dgm:prSet presAssocID="{9F5BDA29-BD9C-4B8C-9925-A9EFABFF4963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EB85604-16F5-4273-92CF-BBCBA8F4E7C6}" type="pres">
      <dgm:prSet presAssocID="{9F5BDA29-BD9C-4B8C-9925-A9EFABFF4963}" presName="aSpace2" presStyleCnt="0"/>
      <dgm:spPr/>
    </dgm:pt>
    <dgm:pt modelId="{39C2C11C-0B35-4404-B931-AB1CFF55A910}" type="pres">
      <dgm:prSet presAssocID="{06B72E08-78A7-407C-B889-EB7A1C382B6F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4D9BE95F-AF94-44B0-98A1-A49DAA073C9F}" type="presOf" srcId="{7FE59BCC-06BF-423E-B011-3D52A8F093AF}" destId="{C7F04561-B196-45E6-AC0C-21EC21D5F3DA}" srcOrd="0" destOrd="0" presId="urn:microsoft.com/office/officeart/2005/8/layout/lProcess2"/>
    <dgm:cxn modelId="{83ECAA69-BF3D-44D5-850A-FA74AD60BE2F}" srcId="{13A9142A-1318-4204-A4AF-D6212DA08AD6}" destId="{620C0A66-8893-4FA0-BE30-86EB4618D180}" srcOrd="1" destOrd="0" parTransId="{25DF5853-9C67-48F3-B3E2-83ADF37AA008}" sibTransId="{D9D6052E-81AD-48D7-85DD-C4831FDD8FB8}"/>
    <dgm:cxn modelId="{2DFC00AE-4CF2-4E59-908F-DADD9EB45601}" srcId="{7918628A-D63C-418A-8507-6C2D0CE6649E}" destId="{13A9142A-1318-4204-A4AF-D6212DA08AD6}" srcOrd="0" destOrd="0" parTransId="{1E8BD041-541D-4F8F-AFB0-04D005837B7D}" sibTransId="{A10F9946-BC2F-4951-94BA-FE9CD12FED7F}"/>
    <dgm:cxn modelId="{66FC3546-B8D1-4CE1-BD64-7B49D794F1A4}" type="presOf" srcId="{B9508B0E-B295-48B7-A8F6-EE00A9FF401A}" destId="{2C07DF61-A7C1-496B-AB93-9E80C419AE99}" srcOrd="0" destOrd="0" presId="urn:microsoft.com/office/officeart/2005/8/layout/lProcess2"/>
    <dgm:cxn modelId="{F805F240-9165-4A2F-B5F4-7EA239702B4A}" type="presOf" srcId="{13A9142A-1318-4204-A4AF-D6212DA08AD6}" destId="{8004B53C-BEF8-4081-820E-DCB4A3059BEA}" srcOrd="0" destOrd="0" presId="urn:microsoft.com/office/officeart/2005/8/layout/lProcess2"/>
    <dgm:cxn modelId="{DD84A3E6-CCFF-4E92-8FFC-B94B4A46AC22}" srcId="{13A9142A-1318-4204-A4AF-D6212DA08AD6}" destId="{AF6837C5-9B63-4BAC-93B8-E2914175E8E3}" srcOrd="2" destOrd="0" parTransId="{6DD3F133-E7DF-4E3E-9EB2-FA150C9E7E27}" sibTransId="{7F2C5CED-0143-4BA1-833D-A6CD9779CD31}"/>
    <dgm:cxn modelId="{BA0760A8-653C-48ED-A5E8-3A58D1DD11C6}" srcId="{A040143C-AEB7-4D15-9125-9BEF734037CE}" destId="{B9508B0E-B295-48B7-A8F6-EE00A9FF401A}" srcOrd="0" destOrd="0" parTransId="{A87B6904-28E2-4B6E-B532-857A276B978A}" sibTransId="{71F57601-6732-4411-8122-251B91FF25F0}"/>
    <dgm:cxn modelId="{8225A4DD-571F-4B75-BA00-41B66B53D9BC}" type="presOf" srcId="{AF6837C5-9B63-4BAC-93B8-E2914175E8E3}" destId="{78907694-3FF2-4955-BECF-237E6CAD5559}" srcOrd="0" destOrd="0" presId="urn:microsoft.com/office/officeart/2005/8/layout/lProcess2"/>
    <dgm:cxn modelId="{D72EA1CA-C086-4D6B-87DC-2FB734E66292}" srcId="{A040143C-AEB7-4D15-9125-9BEF734037CE}" destId="{06B72E08-78A7-407C-B889-EB7A1C382B6F}" srcOrd="2" destOrd="0" parTransId="{E8E2788B-08E5-433D-AB3D-2A1A7097D600}" sibTransId="{A246348A-1FD7-4858-8811-5956AFFE8EAA}"/>
    <dgm:cxn modelId="{2F71265C-2556-4605-8951-03ADBAA9345D}" type="presOf" srcId="{13A9142A-1318-4204-A4AF-D6212DA08AD6}" destId="{CF770247-C5D9-4C2B-8008-C70DF59995F2}" srcOrd="1" destOrd="0" presId="urn:microsoft.com/office/officeart/2005/8/layout/lProcess2"/>
    <dgm:cxn modelId="{BEF46A60-4602-41F9-BAFF-984F220810AF}" type="presOf" srcId="{06B72E08-78A7-407C-B889-EB7A1C382B6F}" destId="{39C2C11C-0B35-4404-B931-AB1CFF55A910}" srcOrd="0" destOrd="0" presId="urn:microsoft.com/office/officeart/2005/8/layout/lProcess2"/>
    <dgm:cxn modelId="{CE974D1F-EBE8-48E6-8538-DDF9BE4F673E}" srcId="{13A9142A-1318-4204-A4AF-D6212DA08AD6}" destId="{7FE59BCC-06BF-423E-B011-3D52A8F093AF}" srcOrd="0" destOrd="0" parTransId="{853F782C-684E-4D5C-A48B-27DF1875A45E}" sibTransId="{275C5C0B-6198-4486-8BF1-9FE738400A39}"/>
    <dgm:cxn modelId="{5139DC58-4F93-4BE7-8E68-723C4A71B661}" type="presOf" srcId="{A040143C-AEB7-4D15-9125-9BEF734037CE}" destId="{B5FFAB31-A4F5-443F-87A9-241F4CF7593F}" srcOrd="1" destOrd="0" presId="urn:microsoft.com/office/officeart/2005/8/layout/lProcess2"/>
    <dgm:cxn modelId="{8616B68C-9E13-4AE9-AFA4-1B8B36D3363A}" type="presOf" srcId="{9F5BDA29-BD9C-4B8C-9925-A9EFABFF4963}" destId="{4E99B454-778B-4AFB-9FB6-AD3DCBDE82B9}" srcOrd="0" destOrd="0" presId="urn:microsoft.com/office/officeart/2005/8/layout/lProcess2"/>
    <dgm:cxn modelId="{597BA490-4841-4C45-BAA9-4076A48CD64A}" srcId="{A040143C-AEB7-4D15-9125-9BEF734037CE}" destId="{9F5BDA29-BD9C-4B8C-9925-A9EFABFF4963}" srcOrd="1" destOrd="0" parTransId="{61F7721E-EF0E-4D4D-A938-02EE943DC160}" sibTransId="{BDB24BAD-185E-4834-8A50-67A2B3D33531}"/>
    <dgm:cxn modelId="{F2FBBD1B-9521-47F6-9933-6F29ED01EE67}" srcId="{7918628A-D63C-418A-8507-6C2D0CE6649E}" destId="{A040143C-AEB7-4D15-9125-9BEF734037CE}" srcOrd="1" destOrd="0" parTransId="{81FF48EA-156D-46D6-BB7D-943609F121DE}" sibTransId="{50029D47-4244-4E2E-8B55-495F3C53B775}"/>
    <dgm:cxn modelId="{7887CB9A-50E0-48CC-9A8A-95E89DDA95AC}" type="presOf" srcId="{620C0A66-8893-4FA0-BE30-86EB4618D180}" destId="{9FD8088F-C777-4397-8432-07710AD86A32}" srcOrd="0" destOrd="0" presId="urn:microsoft.com/office/officeart/2005/8/layout/lProcess2"/>
    <dgm:cxn modelId="{877C82B6-19B7-49AD-8A6B-F978A0AA90D3}" type="presOf" srcId="{7918628A-D63C-418A-8507-6C2D0CE6649E}" destId="{211CA2AB-6F53-4669-8BCF-8B0E3C7496E9}" srcOrd="0" destOrd="0" presId="urn:microsoft.com/office/officeart/2005/8/layout/lProcess2"/>
    <dgm:cxn modelId="{0154B981-739C-42A8-9FEE-B6E04AEC07E4}" type="presOf" srcId="{A040143C-AEB7-4D15-9125-9BEF734037CE}" destId="{2D5E5FF1-1E98-4E07-9FF7-5AD4B28AD061}" srcOrd="0" destOrd="0" presId="urn:microsoft.com/office/officeart/2005/8/layout/lProcess2"/>
    <dgm:cxn modelId="{4B0571AB-1B00-4BC2-97C0-B987C9256AA9}" type="presParOf" srcId="{211CA2AB-6F53-4669-8BCF-8B0E3C7496E9}" destId="{34BC03E9-5022-4613-A482-C7E364AE82E7}" srcOrd="0" destOrd="0" presId="urn:microsoft.com/office/officeart/2005/8/layout/lProcess2"/>
    <dgm:cxn modelId="{37C4053B-BCA5-4037-9328-979FCAA41E82}" type="presParOf" srcId="{34BC03E9-5022-4613-A482-C7E364AE82E7}" destId="{8004B53C-BEF8-4081-820E-DCB4A3059BEA}" srcOrd="0" destOrd="0" presId="urn:microsoft.com/office/officeart/2005/8/layout/lProcess2"/>
    <dgm:cxn modelId="{7DD6FD93-FE4C-458F-AC37-ED9589A9463C}" type="presParOf" srcId="{34BC03E9-5022-4613-A482-C7E364AE82E7}" destId="{CF770247-C5D9-4C2B-8008-C70DF59995F2}" srcOrd="1" destOrd="0" presId="urn:microsoft.com/office/officeart/2005/8/layout/lProcess2"/>
    <dgm:cxn modelId="{15649636-C71F-4132-B785-335F1337E070}" type="presParOf" srcId="{34BC03E9-5022-4613-A482-C7E364AE82E7}" destId="{89EFBFD6-EE7E-45AC-9534-3798F7BC59F2}" srcOrd="2" destOrd="0" presId="urn:microsoft.com/office/officeart/2005/8/layout/lProcess2"/>
    <dgm:cxn modelId="{A6F7A77F-AC9A-4659-9494-ABA7E8617E11}" type="presParOf" srcId="{89EFBFD6-EE7E-45AC-9534-3798F7BC59F2}" destId="{320F9BA6-2D72-4E05-9AFB-BDBFB9557C8B}" srcOrd="0" destOrd="0" presId="urn:microsoft.com/office/officeart/2005/8/layout/lProcess2"/>
    <dgm:cxn modelId="{EAF80E00-624D-4FA6-BF98-D3BB6428F203}" type="presParOf" srcId="{320F9BA6-2D72-4E05-9AFB-BDBFB9557C8B}" destId="{C7F04561-B196-45E6-AC0C-21EC21D5F3DA}" srcOrd="0" destOrd="0" presId="urn:microsoft.com/office/officeart/2005/8/layout/lProcess2"/>
    <dgm:cxn modelId="{165E77F4-962F-4E15-A73B-F29783644BD4}" type="presParOf" srcId="{320F9BA6-2D72-4E05-9AFB-BDBFB9557C8B}" destId="{69D274FA-F4E3-4B90-87A6-1E6EC8505F36}" srcOrd="1" destOrd="0" presId="urn:microsoft.com/office/officeart/2005/8/layout/lProcess2"/>
    <dgm:cxn modelId="{C9FD8AF0-D18A-4016-BF17-EA9FE845DBA8}" type="presParOf" srcId="{320F9BA6-2D72-4E05-9AFB-BDBFB9557C8B}" destId="{9FD8088F-C777-4397-8432-07710AD86A32}" srcOrd="2" destOrd="0" presId="urn:microsoft.com/office/officeart/2005/8/layout/lProcess2"/>
    <dgm:cxn modelId="{152D7613-6018-4D7E-BD82-F553BCE8748F}" type="presParOf" srcId="{320F9BA6-2D72-4E05-9AFB-BDBFB9557C8B}" destId="{4ABECD39-1AB2-4678-8B95-80D983CF31F4}" srcOrd="3" destOrd="0" presId="urn:microsoft.com/office/officeart/2005/8/layout/lProcess2"/>
    <dgm:cxn modelId="{4A334054-91A2-4361-8145-A18996404069}" type="presParOf" srcId="{320F9BA6-2D72-4E05-9AFB-BDBFB9557C8B}" destId="{78907694-3FF2-4955-BECF-237E6CAD5559}" srcOrd="4" destOrd="0" presId="urn:microsoft.com/office/officeart/2005/8/layout/lProcess2"/>
    <dgm:cxn modelId="{211A028D-5B05-462C-8605-2CCABE717A61}" type="presParOf" srcId="{211CA2AB-6F53-4669-8BCF-8B0E3C7496E9}" destId="{D96B5E73-7153-44F2-B6E6-A10930E583D1}" srcOrd="1" destOrd="0" presId="urn:microsoft.com/office/officeart/2005/8/layout/lProcess2"/>
    <dgm:cxn modelId="{F4C2B1D4-9CBB-4B9F-AEA9-FEBA7641540F}" type="presParOf" srcId="{211CA2AB-6F53-4669-8BCF-8B0E3C7496E9}" destId="{7AE33D22-9A4A-4470-8EBE-AFE245B73757}" srcOrd="2" destOrd="0" presId="urn:microsoft.com/office/officeart/2005/8/layout/lProcess2"/>
    <dgm:cxn modelId="{01C4F891-D72A-4259-A5A9-BBD283606070}" type="presParOf" srcId="{7AE33D22-9A4A-4470-8EBE-AFE245B73757}" destId="{2D5E5FF1-1E98-4E07-9FF7-5AD4B28AD061}" srcOrd="0" destOrd="0" presId="urn:microsoft.com/office/officeart/2005/8/layout/lProcess2"/>
    <dgm:cxn modelId="{8557E82B-072B-46D0-BEB1-DC6E61445D67}" type="presParOf" srcId="{7AE33D22-9A4A-4470-8EBE-AFE245B73757}" destId="{B5FFAB31-A4F5-443F-87A9-241F4CF7593F}" srcOrd="1" destOrd="0" presId="urn:microsoft.com/office/officeart/2005/8/layout/lProcess2"/>
    <dgm:cxn modelId="{B1200792-422A-4FD3-A170-AA059C176702}" type="presParOf" srcId="{7AE33D22-9A4A-4470-8EBE-AFE245B73757}" destId="{6CB58128-F01E-45BA-A4AD-EB1BA3BDAD04}" srcOrd="2" destOrd="0" presId="urn:microsoft.com/office/officeart/2005/8/layout/lProcess2"/>
    <dgm:cxn modelId="{A174361B-8593-4ABC-B552-C3DA98EEF0BB}" type="presParOf" srcId="{6CB58128-F01E-45BA-A4AD-EB1BA3BDAD04}" destId="{EE2F797D-CCFC-4E3F-8CFC-8B7A1C56DABC}" srcOrd="0" destOrd="0" presId="urn:microsoft.com/office/officeart/2005/8/layout/lProcess2"/>
    <dgm:cxn modelId="{3B0408BB-A263-4DA3-8DEB-E57B764A46E2}" type="presParOf" srcId="{EE2F797D-CCFC-4E3F-8CFC-8B7A1C56DABC}" destId="{2C07DF61-A7C1-496B-AB93-9E80C419AE99}" srcOrd="0" destOrd="0" presId="urn:microsoft.com/office/officeart/2005/8/layout/lProcess2"/>
    <dgm:cxn modelId="{763A1073-0F9E-4488-AC16-50E802DF3FFB}" type="presParOf" srcId="{EE2F797D-CCFC-4E3F-8CFC-8B7A1C56DABC}" destId="{41294641-CA80-497C-8FF2-26A8DEB51B7C}" srcOrd="1" destOrd="0" presId="urn:microsoft.com/office/officeart/2005/8/layout/lProcess2"/>
    <dgm:cxn modelId="{E0BC0CAC-C9C5-4A27-A930-4F4A2F99A9EA}" type="presParOf" srcId="{EE2F797D-CCFC-4E3F-8CFC-8B7A1C56DABC}" destId="{4E99B454-778B-4AFB-9FB6-AD3DCBDE82B9}" srcOrd="2" destOrd="0" presId="urn:microsoft.com/office/officeart/2005/8/layout/lProcess2"/>
    <dgm:cxn modelId="{53A9323B-ADE0-40FD-BE02-4F357B1BD765}" type="presParOf" srcId="{EE2F797D-CCFC-4E3F-8CFC-8B7A1C56DABC}" destId="{4EB85604-16F5-4273-92CF-BBCBA8F4E7C6}" srcOrd="3" destOrd="0" presId="urn:microsoft.com/office/officeart/2005/8/layout/lProcess2"/>
    <dgm:cxn modelId="{07465BC0-3C95-426D-B011-A91BEFD4E478}" type="presParOf" srcId="{EE2F797D-CCFC-4E3F-8CFC-8B7A1C56DABC}" destId="{39C2C11C-0B35-4404-B931-AB1CFF55A910}" srcOrd="4" destOrd="0" presId="urn:microsoft.com/office/officeart/2005/8/layout/lProcess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918628A-D63C-418A-8507-6C2D0CE6649E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13A9142A-1318-4204-A4AF-D6212DA08AD6}">
      <dgm:prSet phldrT="[Szöveg]"/>
      <dgm:spPr/>
      <dgm:t>
        <a:bodyPr/>
        <a:lstStyle/>
        <a:p>
          <a:r>
            <a:rPr lang="hu-HU" dirty="0" smtClean="0"/>
            <a:t>Tengelyhatalmak</a:t>
          </a:r>
          <a:endParaRPr lang="hu-HU" dirty="0"/>
        </a:p>
      </dgm:t>
    </dgm:pt>
    <dgm:pt modelId="{1E8BD041-541D-4F8F-AFB0-04D005837B7D}" type="parTrans" cxnId="{2DFC00AE-4CF2-4E59-908F-DADD9EB45601}">
      <dgm:prSet/>
      <dgm:spPr/>
      <dgm:t>
        <a:bodyPr/>
        <a:lstStyle/>
        <a:p>
          <a:endParaRPr lang="hu-HU"/>
        </a:p>
      </dgm:t>
    </dgm:pt>
    <dgm:pt modelId="{A10F9946-BC2F-4951-94BA-FE9CD12FED7F}" type="sibTrans" cxnId="{2DFC00AE-4CF2-4E59-908F-DADD9EB45601}">
      <dgm:prSet/>
      <dgm:spPr/>
      <dgm:t>
        <a:bodyPr/>
        <a:lstStyle/>
        <a:p>
          <a:endParaRPr lang="hu-HU"/>
        </a:p>
      </dgm:t>
    </dgm:pt>
    <dgm:pt modelId="{7FE59BCC-06BF-423E-B011-3D52A8F093AF}">
      <dgm:prSet phldrT="[Szöveg]"/>
      <dgm:spPr>
        <a:solidFill>
          <a:srgbClr val="00B0F0"/>
        </a:solidFill>
      </dgm:spPr>
      <dgm:t>
        <a:bodyPr/>
        <a:lstStyle/>
        <a:p>
          <a:r>
            <a:rPr lang="hu-HU" dirty="0" smtClean="0">
              <a:solidFill>
                <a:srgbClr val="FF0000"/>
              </a:solidFill>
            </a:rPr>
            <a:t>Németország</a:t>
          </a:r>
          <a:r>
            <a:rPr lang="hu-HU" dirty="0" smtClean="0"/>
            <a:t/>
          </a:r>
          <a:br>
            <a:rPr lang="hu-HU" dirty="0" smtClean="0"/>
          </a:br>
          <a:r>
            <a:rPr lang="hu-HU" dirty="0" smtClean="0">
              <a:solidFill>
                <a:srgbClr val="FF0000"/>
              </a:solidFill>
            </a:rPr>
            <a:t>Hitler</a:t>
          </a:r>
          <a:endParaRPr lang="hu-HU" dirty="0">
            <a:solidFill>
              <a:srgbClr val="FF0000"/>
            </a:solidFill>
          </a:endParaRPr>
        </a:p>
      </dgm:t>
    </dgm:pt>
    <dgm:pt modelId="{853F782C-684E-4D5C-A48B-27DF1875A45E}" type="parTrans" cxnId="{CE974D1F-EBE8-48E6-8538-DDF9BE4F673E}">
      <dgm:prSet/>
      <dgm:spPr/>
      <dgm:t>
        <a:bodyPr/>
        <a:lstStyle/>
        <a:p>
          <a:endParaRPr lang="hu-HU"/>
        </a:p>
      </dgm:t>
    </dgm:pt>
    <dgm:pt modelId="{275C5C0B-6198-4486-8BF1-9FE738400A39}" type="sibTrans" cxnId="{CE974D1F-EBE8-48E6-8538-DDF9BE4F673E}">
      <dgm:prSet/>
      <dgm:spPr/>
      <dgm:t>
        <a:bodyPr/>
        <a:lstStyle/>
        <a:p>
          <a:endParaRPr lang="hu-HU"/>
        </a:p>
      </dgm:t>
    </dgm:pt>
    <dgm:pt modelId="{A040143C-AEB7-4D15-9125-9BEF734037CE}">
      <dgm:prSet phldrT="[Szöveg]"/>
      <dgm:spPr/>
      <dgm:t>
        <a:bodyPr/>
        <a:lstStyle/>
        <a:p>
          <a:r>
            <a:rPr lang="hu-HU" dirty="0" smtClean="0"/>
            <a:t>Szövetségesek</a:t>
          </a:r>
          <a:endParaRPr lang="hu-HU" dirty="0"/>
        </a:p>
      </dgm:t>
    </dgm:pt>
    <dgm:pt modelId="{81FF48EA-156D-46D6-BB7D-943609F121DE}" type="parTrans" cxnId="{F2FBBD1B-9521-47F6-9933-6F29ED01EE67}">
      <dgm:prSet/>
      <dgm:spPr/>
      <dgm:t>
        <a:bodyPr/>
        <a:lstStyle/>
        <a:p>
          <a:endParaRPr lang="hu-HU"/>
        </a:p>
      </dgm:t>
    </dgm:pt>
    <dgm:pt modelId="{50029D47-4244-4E2E-8B55-495F3C53B775}" type="sibTrans" cxnId="{F2FBBD1B-9521-47F6-9933-6F29ED01EE67}">
      <dgm:prSet/>
      <dgm:spPr/>
      <dgm:t>
        <a:bodyPr/>
        <a:lstStyle/>
        <a:p>
          <a:endParaRPr lang="hu-HU"/>
        </a:p>
      </dgm:t>
    </dgm:pt>
    <dgm:pt modelId="{620C0A66-8893-4FA0-BE30-86EB4618D180}">
      <dgm:prSet phldrT="[Szöveg]"/>
      <dgm:spPr>
        <a:solidFill>
          <a:srgbClr val="00B0F0"/>
        </a:solidFill>
      </dgm:spPr>
      <dgm:t>
        <a:bodyPr/>
        <a:lstStyle/>
        <a:p>
          <a:r>
            <a:rPr lang="hu-HU" dirty="0" smtClean="0">
              <a:solidFill>
                <a:srgbClr val="FF0000"/>
              </a:solidFill>
            </a:rPr>
            <a:t>Olaszország</a:t>
          </a:r>
          <a:r>
            <a:rPr lang="hu-HU" dirty="0" smtClean="0"/>
            <a:t/>
          </a:r>
          <a:br>
            <a:rPr lang="hu-HU" dirty="0" smtClean="0"/>
          </a:br>
          <a:r>
            <a:rPr lang="hu-HU" dirty="0" smtClean="0">
              <a:solidFill>
                <a:srgbClr val="FF0000"/>
              </a:solidFill>
            </a:rPr>
            <a:t>Mussolini</a:t>
          </a:r>
          <a:endParaRPr lang="hu-HU" dirty="0">
            <a:solidFill>
              <a:srgbClr val="FF0000"/>
            </a:solidFill>
          </a:endParaRPr>
        </a:p>
      </dgm:t>
    </dgm:pt>
    <dgm:pt modelId="{25DF5853-9C67-48F3-B3E2-83ADF37AA008}" type="parTrans" cxnId="{83ECAA69-BF3D-44D5-850A-FA74AD60BE2F}">
      <dgm:prSet/>
      <dgm:spPr/>
      <dgm:t>
        <a:bodyPr/>
        <a:lstStyle/>
        <a:p>
          <a:endParaRPr lang="hu-HU"/>
        </a:p>
      </dgm:t>
    </dgm:pt>
    <dgm:pt modelId="{D9D6052E-81AD-48D7-85DD-C4831FDD8FB8}" type="sibTrans" cxnId="{83ECAA69-BF3D-44D5-850A-FA74AD60BE2F}">
      <dgm:prSet/>
      <dgm:spPr/>
      <dgm:t>
        <a:bodyPr/>
        <a:lstStyle/>
        <a:p>
          <a:endParaRPr lang="hu-HU"/>
        </a:p>
      </dgm:t>
    </dgm:pt>
    <dgm:pt modelId="{AF6837C5-9B63-4BAC-93B8-E2914175E8E3}">
      <dgm:prSet phldrT="[Szöveg]"/>
      <dgm:spPr>
        <a:solidFill>
          <a:srgbClr val="00B0F0"/>
        </a:solidFill>
      </dgm:spPr>
      <dgm:t>
        <a:bodyPr/>
        <a:lstStyle/>
        <a:p>
          <a:r>
            <a:rPr lang="hu-HU" dirty="0" smtClean="0">
              <a:solidFill>
                <a:srgbClr val="FF0000"/>
              </a:solidFill>
            </a:rPr>
            <a:t>Japán</a:t>
          </a:r>
          <a:r>
            <a:rPr lang="hu-HU" dirty="0" smtClean="0"/>
            <a:t/>
          </a:r>
          <a:br>
            <a:rPr lang="hu-HU" dirty="0" smtClean="0"/>
          </a:br>
          <a:r>
            <a:rPr lang="hu-HU" dirty="0" err="1" smtClean="0">
              <a:solidFill>
                <a:srgbClr val="FF0000"/>
              </a:solidFill>
            </a:rPr>
            <a:t>Hirohító</a:t>
          </a:r>
          <a:endParaRPr lang="hu-HU" dirty="0">
            <a:solidFill>
              <a:srgbClr val="FF0000"/>
            </a:solidFill>
          </a:endParaRPr>
        </a:p>
      </dgm:t>
    </dgm:pt>
    <dgm:pt modelId="{6DD3F133-E7DF-4E3E-9EB2-FA150C9E7E27}" type="parTrans" cxnId="{DD84A3E6-CCFF-4E92-8FFC-B94B4A46AC22}">
      <dgm:prSet/>
      <dgm:spPr/>
      <dgm:t>
        <a:bodyPr/>
        <a:lstStyle/>
        <a:p>
          <a:endParaRPr lang="hu-HU"/>
        </a:p>
      </dgm:t>
    </dgm:pt>
    <dgm:pt modelId="{7F2C5CED-0143-4BA1-833D-A6CD9779CD31}" type="sibTrans" cxnId="{DD84A3E6-CCFF-4E92-8FFC-B94B4A46AC22}">
      <dgm:prSet/>
      <dgm:spPr/>
      <dgm:t>
        <a:bodyPr/>
        <a:lstStyle/>
        <a:p>
          <a:endParaRPr lang="hu-HU"/>
        </a:p>
      </dgm:t>
    </dgm:pt>
    <dgm:pt modelId="{B9508B0E-B295-48B7-A8F6-EE00A9FF401A}">
      <dgm:prSet phldrT="[Szöveg]"/>
      <dgm:spPr>
        <a:solidFill>
          <a:srgbClr val="00B0F0"/>
        </a:solidFill>
      </dgm:spPr>
      <dgm:t>
        <a:bodyPr/>
        <a:lstStyle/>
        <a:p>
          <a:r>
            <a:rPr lang="hu-HU" dirty="0" smtClean="0">
              <a:solidFill>
                <a:srgbClr val="FF0000"/>
              </a:solidFill>
            </a:rPr>
            <a:t>USA</a:t>
          </a:r>
          <a:r>
            <a:rPr lang="hu-HU" dirty="0" smtClean="0"/>
            <a:t/>
          </a:r>
          <a:br>
            <a:rPr lang="hu-HU" dirty="0" smtClean="0"/>
          </a:br>
          <a:r>
            <a:rPr lang="hu-HU" dirty="0" smtClean="0">
              <a:solidFill>
                <a:srgbClr val="FF0000"/>
              </a:solidFill>
            </a:rPr>
            <a:t>Roosevelt,</a:t>
          </a:r>
          <a:r>
            <a:rPr lang="hu-HU" dirty="0" smtClean="0"/>
            <a:t> </a:t>
          </a:r>
          <a:r>
            <a:rPr lang="hu-HU" dirty="0" smtClean="0">
              <a:solidFill>
                <a:srgbClr val="FF0000"/>
              </a:solidFill>
            </a:rPr>
            <a:t>Truman</a:t>
          </a:r>
          <a:endParaRPr lang="hu-HU" dirty="0">
            <a:solidFill>
              <a:srgbClr val="FF0000"/>
            </a:solidFill>
          </a:endParaRPr>
        </a:p>
      </dgm:t>
    </dgm:pt>
    <dgm:pt modelId="{71F57601-6732-4411-8122-251B91FF25F0}" type="sibTrans" cxnId="{BA0760A8-653C-48ED-A5E8-3A58D1DD11C6}">
      <dgm:prSet/>
      <dgm:spPr/>
      <dgm:t>
        <a:bodyPr/>
        <a:lstStyle/>
        <a:p>
          <a:endParaRPr lang="hu-HU"/>
        </a:p>
      </dgm:t>
    </dgm:pt>
    <dgm:pt modelId="{A87B6904-28E2-4B6E-B532-857A276B978A}" type="parTrans" cxnId="{BA0760A8-653C-48ED-A5E8-3A58D1DD11C6}">
      <dgm:prSet/>
      <dgm:spPr/>
      <dgm:t>
        <a:bodyPr/>
        <a:lstStyle/>
        <a:p>
          <a:endParaRPr lang="hu-HU"/>
        </a:p>
      </dgm:t>
    </dgm:pt>
    <dgm:pt modelId="{9F5BDA29-BD9C-4B8C-9925-A9EFABFF4963}">
      <dgm:prSet phldrT="[Szöveg]"/>
      <dgm:spPr>
        <a:solidFill>
          <a:srgbClr val="00B0F0"/>
        </a:solidFill>
      </dgm:spPr>
      <dgm:t>
        <a:bodyPr/>
        <a:lstStyle/>
        <a:p>
          <a:r>
            <a:rPr lang="hu-HU" smtClean="0">
              <a:solidFill>
                <a:srgbClr val="FF0000"/>
              </a:solidFill>
            </a:rPr>
            <a:t>Szovjetunió</a:t>
          </a:r>
          <a:r>
            <a:rPr lang="hu-HU" smtClean="0"/>
            <a:t/>
          </a:r>
          <a:br>
            <a:rPr lang="hu-HU" smtClean="0"/>
          </a:br>
          <a:r>
            <a:rPr lang="hu-HU" smtClean="0">
              <a:solidFill>
                <a:srgbClr val="FF0000"/>
              </a:solidFill>
            </a:rPr>
            <a:t>Sztálin</a:t>
          </a:r>
          <a:endParaRPr lang="hu-HU" dirty="0">
            <a:solidFill>
              <a:srgbClr val="FF0000"/>
            </a:solidFill>
          </a:endParaRPr>
        </a:p>
      </dgm:t>
    </dgm:pt>
    <dgm:pt modelId="{61F7721E-EF0E-4D4D-A938-02EE943DC160}" type="parTrans" cxnId="{597BA490-4841-4C45-BAA9-4076A48CD64A}">
      <dgm:prSet/>
      <dgm:spPr/>
      <dgm:t>
        <a:bodyPr/>
        <a:lstStyle/>
        <a:p>
          <a:endParaRPr lang="hu-HU"/>
        </a:p>
      </dgm:t>
    </dgm:pt>
    <dgm:pt modelId="{BDB24BAD-185E-4834-8A50-67A2B3D33531}" type="sibTrans" cxnId="{597BA490-4841-4C45-BAA9-4076A48CD64A}">
      <dgm:prSet/>
      <dgm:spPr/>
      <dgm:t>
        <a:bodyPr/>
        <a:lstStyle/>
        <a:p>
          <a:endParaRPr lang="hu-HU"/>
        </a:p>
      </dgm:t>
    </dgm:pt>
    <dgm:pt modelId="{06B72E08-78A7-407C-B889-EB7A1C382B6F}">
      <dgm:prSet phldrT="[Szöveg]"/>
      <dgm:spPr>
        <a:solidFill>
          <a:srgbClr val="00B0F0"/>
        </a:solidFill>
      </dgm:spPr>
      <dgm:t>
        <a:bodyPr/>
        <a:lstStyle/>
        <a:p>
          <a:r>
            <a:rPr lang="hu-HU" dirty="0" smtClean="0">
              <a:solidFill>
                <a:srgbClr val="FF0000"/>
              </a:solidFill>
            </a:rPr>
            <a:t>Anglia</a:t>
          </a:r>
          <a:r>
            <a:rPr lang="hu-HU" dirty="0" smtClean="0"/>
            <a:t/>
          </a:r>
          <a:br>
            <a:rPr lang="hu-HU" dirty="0" smtClean="0"/>
          </a:br>
          <a:r>
            <a:rPr lang="hu-HU" dirty="0" smtClean="0">
              <a:solidFill>
                <a:srgbClr val="FF0000"/>
              </a:solidFill>
            </a:rPr>
            <a:t>Churchill,</a:t>
          </a:r>
          <a:r>
            <a:rPr lang="hu-HU" dirty="0" smtClean="0"/>
            <a:t> </a:t>
          </a:r>
          <a:r>
            <a:rPr lang="hu-HU" dirty="0" err="1" smtClean="0">
              <a:solidFill>
                <a:srgbClr val="FF0000"/>
              </a:solidFill>
            </a:rPr>
            <a:t>Attlee</a:t>
          </a:r>
          <a:endParaRPr lang="hu-HU" dirty="0">
            <a:solidFill>
              <a:srgbClr val="FF0000"/>
            </a:solidFill>
          </a:endParaRPr>
        </a:p>
      </dgm:t>
    </dgm:pt>
    <dgm:pt modelId="{E8E2788B-08E5-433D-AB3D-2A1A7097D600}" type="parTrans" cxnId="{D72EA1CA-C086-4D6B-87DC-2FB734E66292}">
      <dgm:prSet/>
      <dgm:spPr/>
      <dgm:t>
        <a:bodyPr/>
        <a:lstStyle/>
        <a:p>
          <a:endParaRPr lang="hu-HU"/>
        </a:p>
      </dgm:t>
    </dgm:pt>
    <dgm:pt modelId="{A246348A-1FD7-4858-8811-5956AFFE8EAA}" type="sibTrans" cxnId="{D72EA1CA-C086-4D6B-87DC-2FB734E66292}">
      <dgm:prSet/>
      <dgm:spPr/>
      <dgm:t>
        <a:bodyPr/>
        <a:lstStyle/>
        <a:p>
          <a:endParaRPr lang="hu-HU"/>
        </a:p>
      </dgm:t>
    </dgm:pt>
    <dgm:pt modelId="{211CA2AB-6F53-4669-8BCF-8B0E3C7496E9}" type="pres">
      <dgm:prSet presAssocID="{7918628A-D63C-418A-8507-6C2D0CE6649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34BC03E9-5022-4613-A482-C7E364AE82E7}" type="pres">
      <dgm:prSet presAssocID="{13A9142A-1318-4204-A4AF-D6212DA08AD6}" presName="compNode" presStyleCnt="0"/>
      <dgm:spPr/>
    </dgm:pt>
    <dgm:pt modelId="{8004B53C-BEF8-4081-820E-DCB4A3059BEA}" type="pres">
      <dgm:prSet presAssocID="{13A9142A-1318-4204-A4AF-D6212DA08AD6}" presName="aNode" presStyleLbl="bgShp" presStyleIdx="0" presStyleCnt="2"/>
      <dgm:spPr/>
      <dgm:t>
        <a:bodyPr/>
        <a:lstStyle/>
        <a:p>
          <a:endParaRPr lang="hu-HU"/>
        </a:p>
      </dgm:t>
    </dgm:pt>
    <dgm:pt modelId="{CF770247-C5D9-4C2B-8008-C70DF59995F2}" type="pres">
      <dgm:prSet presAssocID="{13A9142A-1318-4204-A4AF-D6212DA08AD6}" presName="textNode" presStyleLbl="bgShp" presStyleIdx="0" presStyleCnt="2"/>
      <dgm:spPr/>
      <dgm:t>
        <a:bodyPr/>
        <a:lstStyle/>
        <a:p>
          <a:endParaRPr lang="hu-HU"/>
        </a:p>
      </dgm:t>
    </dgm:pt>
    <dgm:pt modelId="{89EFBFD6-EE7E-45AC-9534-3798F7BC59F2}" type="pres">
      <dgm:prSet presAssocID="{13A9142A-1318-4204-A4AF-D6212DA08AD6}" presName="compChildNode" presStyleCnt="0"/>
      <dgm:spPr/>
    </dgm:pt>
    <dgm:pt modelId="{320F9BA6-2D72-4E05-9AFB-BDBFB9557C8B}" type="pres">
      <dgm:prSet presAssocID="{13A9142A-1318-4204-A4AF-D6212DA08AD6}" presName="theInnerList" presStyleCnt="0"/>
      <dgm:spPr/>
    </dgm:pt>
    <dgm:pt modelId="{C7F04561-B196-45E6-AC0C-21EC21D5F3DA}" type="pres">
      <dgm:prSet presAssocID="{7FE59BCC-06BF-423E-B011-3D52A8F093AF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9D274FA-F4E3-4B90-87A6-1E6EC8505F36}" type="pres">
      <dgm:prSet presAssocID="{7FE59BCC-06BF-423E-B011-3D52A8F093AF}" presName="aSpace2" presStyleCnt="0"/>
      <dgm:spPr/>
    </dgm:pt>
    <dgm:pt modelId="{9FD8088F-C777-4397-8432-07710AD86A32}" type="pres">
      <dgm:prSet presAssocID="{620C0A66-8893-4FA0-BE30-86EB4618D180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ABECD39-1AB2-4678-8B95-80D983CF31F4}" type="pres">
      <dgm:prSet presAssocID="{620C0A66-8893-4FA0-BE30-86EB4618D180}" presName="aSpace2" presStyleCnt="0"/>
      <dgm:spPr/>
    </dgm:pt>
    <dgm:pt modelId="{78907694-3FF2-4955-BECF-237E6CAD5559}" type="pres">
      <dgm:prSet presAssocID="{AF6837C5-9B63-4BAC-93B8-E2914175E8E3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96B5E73-7153-44F2-B6E6-A10930E583D1}" type="pres">
      <dgm:prSet presAssocID="{13A9142A-1318-4204-A4AF-D6212DA08AD6}" presName="aSpace" presStyleCnt="0"/>
      <dgm:spPr/>
    </dgm:pt>
    <dgm:pt modelId="{7AE33D22-9A4A-4470-8EBE-AFE245B73757}" type="pres">
      <dgm:prSet presAssocID="{A040143C-AEB7-4D15-9125-9BEF734037CE}" presName="compNode" presStyleCnt="0"/>
      <dgm:spPr/>
    </dgm:pt>
    <dgm:pt modelId="{2D5E5FF1-1E98-4E07-9FF7-5AD4B28AD061}" type="pres">
      <dgm:prSet presAssocID="{A040143C-AEB7-4D15-9125-9BEF734037CE}" presName="aNode" presStyleLbl="bgShp" presStyleIdx="1" presStyleCnt="2"/>
      <dgm:spPr/>
      <dgm:t>
        <a:bodyPr/>
        <a:lstStyle/>
        <a:p>
          <a:endParaRPr lang="hu-HU"/>
        </a:p>
      </dgm:t>
    </dgm:pt>
    <dgm:pt modelId="{B5FFAB31-A4F5-443F-87A9-241F4CF7593F}" type="pres">
      <dgm:prSet presAssocID="{A040143C-AEB7-4D15-9125-9BEF734037CE}" presName="textNode" presStyleLbl="bgShp" presStyleIdx="1" presStyleCnt="2"/>
      <dgm:spPr/>
      <dgm:t>
        <a:bodyPr/>
        <a:lstStyle/>
        <a:p>
          <a:endParaRPr lang="hu-HU"/>
        </a:p>
      </dgm:t>
    </dgm:pt>
    <dgm:pt modelId="{6CB58128-F01E-45BA-A4AD-EB1BA3BDAD04}" type="pres">
      <dgm:prSet presAssocID="{A040143C-AEB7-4D15-9125-9BEF734037CE}" presName="compChildNode" presStyleCnt="0"/>
      <dgm:spPr/>
    </dgm:pt>
    <dgm:pt modelId="{EE2F797D-CCFC-4E3F-8CFC-8B7A1C56DABC}" type="pres">
      <dgm:prSet presAssocID="{A040143C-AEB7-4D15-9125-9BEF734037CE}" presName="theInnerList" presStyleCnt="0"/>
      <dgm:spPr/>
    </dgm:pt>
    <dgm:pt modelId="{2C07DF61-A7C1-496B-AB93-9E80C419AE99}" type="pres">
      <dgm:prSet presAssocID="{B9508B0E-B295-48B7-A8F6-EE00A9FF401A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1294641-CA80-497C-8FF2-26A8DEB51B7C}" type="pres">
      <dgm:prSet presAssocID="{B9508B0E-B295-48B7-A8F6-EE00A9FF401A}" presName="aSpace2" presStyleCnt="0"/>
      <dgm:spPr/>
    </dgm:pt>
    <dgm:pt modelId="{4E99B454-778B-4AFB-9FB6-AD3DCBDE82B9}" type="pres">
      <dgm:prSet presAssocID="{9F5BDA29-BD9C-4B8C-9925-A9EFABFF4963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EB85604-16F5-4273-92CF-BBCBA8F4E7C6}" type="pres">
      <dgm:prSet presAssocID="{9F5BDA29-BD9C-4B8C-9925-A9EFABFF4963}" presName="aSpace2" presStyleCnt="0"/>
      <dgm:spPr/>
    </dgm:pt>
    <dgm:pt modelId="{39C2C11C-0B35-4404-B931-AB1CFF55A910}" type="pres">
      <dgm:prSet presAssocID="{06B72E08-78A7-407C-B889-EB7A1C382B6F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A01BDFDC-EE32-476D-9251-1951B7B92A48}" type="presOf" srcId="{13A9142A-1318-4204-A4AF-D6212DA08AD6}" destId="{CF770247-C5D9-4C2B-8008-C70DF59995F2}" srcOrd="1" destOrd="0" presId="urn:microsoft.com/office/officeart/2005/8/layout/lProcess2"/>
    <dgm:cxn modelId="{CF77FF74-E036-4069-854B-880E212D3630}" type="presOf" srcId="{AF6837C5-9B63-4BAC-93B8-E2914175E8E3}" destId="{78907694-3FF2-4955-BECF-237E6CAD5559}" srcOrd="0" destOrd="0" presId="urn:microsoft.com/office/officeart/2005/8/layout/lProcess2"/>
    <dgm:cxn modelId="{BA0760A8-653C-48ED-A5E8-3A58D1DD11C6}" srcId="{A040143C-AEB7-4D15-9125-9BEF734037CE}" destId="{B9508B0E-B295-48B7-A8F6-EE00A9FF401A}" srcOrd="0" destOrd="0" parTransId="{A87B6904-28E2-4B6E-B532-857A276B978A}" sibTransId="{71F57601-6732-4411-8122-251B91FF25F0}"/>
    <dgm:cxn modelId="{CE974D1F-EBE8-48E6-8538-DDF9BE4F673E}" srcId="{13A9142A-1318-4204-A4AF-D6212DA08AD6}" destId="{7FE59BCC-06BF-423E-B011-3D52A8F093AF}" srcOrd="0" destOrd="0" parTransId="{853F782C-684E-4D5C-A48B-27DF1875A45E}" sibTransId="{275C5C0B-6198-4486-8BF1-9FE738400A39}"/>
    <dgm:cxn modelId="{597BA490-4841-4C45-BAA9-4076A48CD64A}" srcId="{A040143C-AEB7-4D15-9125-9BEF734037CE}" destId="{9F5BDA29-BD9C-4B8C-9925-A9EFABFF4963}" srcOrd="1" destOrd="0" parTransId="{61F7721E-EF0E-4D4D-A938-02EE943DC160}" sibTransId="{BDB24BAD-185E-4834-8A50-67A2B3D33531}"/>
    <dgm:cxn modelId="{C79446BB-9BD0-4BAC-A835-0F826A714DE0}" type="presOf" srcId="{A040143C-AEB7-4D15-9125-9BEF734037CE}" destId="{2D5E5FF1-1E98-4E07-9FF7-5AD4B28AD061}" srcOrd="0" destOrd="0" presId="urn:microsoft.com/office/officeart/2005/8/layout/lProcess2"/>
    <dgm:cxn modelId="{D72EA1CA-C086-4D6B-87DC-2FB734E66292}" srcId="{A040143C-AEB7-4D15-9125-9BEF734037CE}" destId="{06B72E08-78A7-407C-B889-EB7A1C382B6F}" srcOrd="2" destOrd="0" parTransId="{E8E2788B-08E5-433D-AB3D-2A1A7097D600}" sibTransId="{A246348A-1FD7-4858-8811-5956AFFE8EAA}"/>
    <dgm:cxn modelId="{F2FBBD1B-9521-47F6-9933-6F29ED01EE67}" srcId="{7918628A-D63C-418A-8507-6C2D0CE6649E}" destId="{A040143C-AEB7-4D15-9125-9BEF734037CE}" srcOrd="1" destOrd="0" parTransId="{81FF48EA-156D-46D6-BB7D-943609F121DE}" sibTransId="{50029D47-4244-4E2E-8B55-495F3C53B775}"/>
    <dgm:cxn modelId="{ACA85C2D-F934-4B72-A1DD-C67CE6B763BD}" type="presOf" srcId="{7FE59BCC-06BF-423E-B011-3D52A8F093AF}" destId="{C7F04561-B196-45E6-AC0C-21EC21D5F3DA}" srcOrd="0" destOrd="0" presId="urn:microsoft.com/office/officeart/2005/8/layout/lProcess2"/>
    <dgm:cxn modelId="{09F17E38-84EA-410A-AEE7-5D0DBD6CE068}" type="presOf" srcId="{7918628A-D63C-418A-8507-6C2D0CE6649E}" destId="{211CA2AB-6F53-4669-8BCF-8B0E3C7496E9}" srcOrd="0" destOrd="0" presId="urn:microsoft.com/office/officeart/2005/8/layout/lProcess2"/>
    <dgm:cxn modelId="{2DFC00AE-4CF2-4E59-908F-DADD9EB45601}" srcId="{7918628A-D63C-418A-8507-6C2D0CE6649E}" destId="{13A9142A-1318-4204-A4AF-D6212DA08AD6}" srcOrd="0" destOrd="0" parTransId="{1E8BD041-541D-4F8F-AFB0-04D005837B7D}" sibTransId="{A10F9946-BC2F-4951-94BA-FE9CD12FED7F}"/>
    <dgm:cxn modelId="{25FD8F54-DD28-4BB9-A3AC-2AADF7397BBA}" type="presOf" srcId="{A040143C-AEB7-4D15-9125-9BEF734037CE}" destId="{B5FFAB31-A4F5-443F-87A9-241F4CF7593F}" srcOrd="1" destOrd="0" presId="urn:microsoft.com/office/officeart/2005/8/layout/lProcess2"/>
    <dgm:cxn modelId="{DD84A3E6-CCFF-4E92-8FFC-B94B4A46AC22}" srcId="{13A9142A-1318-4204-A4AF-D6212DA08AD6}" destId="{AF6837C5-9B63-4BAC-93B8-E2914175E8E3}" srcOrd="2" destOrd="0" parTransId="{6DD3F133-E7DF-4E3E-9EB2-FA150C9E7E27}" sibTransId="{7F2C5CED-0143-4BA1-833D-A6CD9779CD31}"/>
    <dgm:cxn modelId="{E3E6ED5E-0647-4EF5-9D45-857C1585178A}" type="presOf" srcId="{B9508B0E-B295-48B7-A8F6-EE00A9FF401A}" destId="{2C07DF61-A7C1-496B-AB93-9E80C419AE99}" srcOrd="0" destOrd="0" presId="urn:microsoft.com/office/officeart/2005/8/layout/lProcess2"/>
    <dgm:cxn modelId="{83ECAA69-BF3D-44D5-850A-FA74AD60BE2F}" srcId="{13A9142A-1318-4204-A4AF-D6212DA08AD6}" destId="{620C0A66-8893-4FA0-BE30-86EB4618D180}" srcOrd="1" destOrd="0" parTransId="{25DF5853-9C67-48F3-B3E2-83ADF37AA008}" sibTransId="{D9D6052E-81AD-48D7-85DD-C4831FDD8FB8}"/>
    <dgm:cxn modelId="{E2A85DAA-F4FD-4009-AB64-93D22339A1F4}" type="presOf" srcId="{06B72E08-78A7-407C-B889-EB7A1C382B6F}" destId="{39C2C11C-0B35-4404-B931-AB1CFF55A910}" srcOrd="0" destOrd="0" presId="urn:microsoft.com/office/officeart/2005/8/layout/lProcess2"/>
    <dgm:cxn modelId="{9FA60CF3-F8B4-4F24-87AA-E15C42B5E1ED}" type="presOf" srcId="{13A9142A-1318-4204-A4AF-D6212DA08AD6}" destId="{8004B53C-BEF8-4081-820E-DCB4A3059BEA}" srcOrd="0" destOrd="0" presId="urn:microsoft.com/office/officeart/2005/8/layout/lProcess2"/>
    <dgm:cxn modelId="{8B3E9C61-521E-46FC-B702-8C08C4906B5C}" type="presOf" srcId="{620C0A66-8893-4FA0-BE30-86EB4618D180}" destId="{9FD8088F-C777-4397-8432-07710AD86A32}" srcOrd="0" destOrd="0" presId="urn:microsoft.com/office/officeart/2005/8/layout/lProcess2"/>
    <dgm:cxn modelId="{C0857EC9-CF62-4EB2-945C-5BC0BCE4AABD}" type="presOf" srcId="{9F5BDA29-BD9C-4B8C-9925-A9EFABFF4963}" destId="{4E99B454-778B-4AFB-9FB6-AD3DCBDE82B9}" srcOrd="0" destOrd="0" presId="urn:microsoft.com/office/officeart/2005/8/layout/lProcess2"/>
    <dgm:cxn modelId="{C7F06C94-F088-48DE-B039-D8CE50323F8F}" type="presParOf" srcId="{211CA2AB-6F53-4669-8BCF-8B0E3C7496E9}" destId="{34BC03E9-5022-4613-A482-C7E364AE82E7}" srcOrd="0" destOrd="0" presId="urn:microsoft.com/office/officeart/2005/8/layout/lProcess2"/>
    <dgm:cxn modelId="{9C29BB8C-9583-4878-BEF0-8FD7F8D30745}" type="presParOf" srcId="{34BC03E9-5022-4613-A482-C7E364AE82E7}" destId="{8004B53C-BEF8-4081-820E-DCB4A3059BEA}" srcOrd="0" destOrd="0" presId="urn:microsoft.com/office/officeart/2005/8/layout/lProcess2"/>
    <dgm:cxn modelId="{0F42F16F-F924-488E-89AA-8BE59F509CFB}" type="presParOf" srcId="{34BC03E9-5022-4613-A482-C7E364AE82E7}" destId="{CF770247-C5D9-4C2B-8008-C70DF59995F2}" srcOrd="1" destOrd="0" presId="urn:microsoft.com/office/officeart/2005/8/layout/lProcess2"/>
    <dgm:cxn modelId="{584CC8D9-F893-4E2A-B676-8528F8551FE7}" type="presParOf" srcId="{34BC03E9-5022-4613-A482-C7E364AE82E7}" destId="{89EFBFD6-EE7E-45AC-9534-3798F7BC59F2}" srcOrd="2" destOrd="0" presId="urn:microsoft.com/office/officeart/2005/8/layout/lProcess2"/>
    <dgm:cxn modelId="{43587A89-7A28-48D9-83F7-FFD4EAEB8614}" type="presParOf" srcId="{89EFBFD6-EE7E-45AC-9534-3798F7BC59F2}" destId="{320F9BA6-2D72-4E05-9AFB-BDBFB9557C8B}" srcOrd="0" destOrd="0" presId="urn:microsoft.com/office/officeart/2005/8/layout/lProcess2"/>
    <dgm:cxn modelId="{016D9AED-0806-461C-8D46-E09AD3FDB433}" type="presParOf" srcId="{320F9BA6-2D72-4E05-9AFB-BDBFB9557C8B}" destId="{C7F04561-B196-45E6-AC0C-21EC21D5F3DA}" srcOrd="0" destOrd="0" presId="urn:microsoft.com/office/officeart/2005/8/layout/lProcess2"/>
    <dgm:cxn modelId="{4D9D11E6-C307-4AD1-9E65-9E929040785C}" type="presParOf" srcId="{320F9BA6-2D72-4E05-9AFB-BDBFB9557C8B}" destId="{69D274FA-F4E3-4B90-87A6-1E6EC8505F36}" srcOrd="1" destOrd="0" presId="urn:microsoft.com/office/officeart/2005/8/layout/lProcess2"/>
    <dgm:cxn modelId="{C710D4F9-DFFD-4F35-A4AF-8AAA68530C6D}" type="presParOf" srcId="{320F9BA6-2D72-4E05-9AFB-BDBFB9557C8B}" destId="{9FD8088F-C777-4397-8432-07710AD86A32}" srcOrd="2" destOrd="0" presId="urn:microsoft.com/office/officeart/2005/8/layout/lProcess2"/>
    <dgm:cxn modelId="{754153BF-9B4E-4058-906C-F938639FFE2B}" type="presParOf" srcId="{320F9BA6-2D72-4E05-9AFB-BDBFB9557C8B}" destId="{4ABECD39-1AB2-4678-8B95-80D983CF31F4}" srcOrd="3" destOrd="0" presId="urn:microsoft.com/office/officeart/2005/8/layout/lProcess2"/>
    <dgm:cxn modelId="{BF81712E-64DE-498D-B2EB-2AD8EFC1FDC0}" type="presParOf" srcId="{320F9BA6-2D72-4E05-9AFB-BDBFB9557C8B}" destId="{78907694-3FF2-4955-BECF-237E6CAD5559}" srcOrd="4" destOrd="0" presId="urn:microsoft.com/office/officeart/2005/8/layout/lProcess2"/>
    <dgm:cxn modelId="{0E3DB635-4B24-4746-8E4E-B09FDD61CF6D}" type="presParOf" srcId="{211CA2AB-6F53-4669-8BCF-8B0E3C7496E9}" destId="{D96B5E73-7153-44F2-B6E6-A10930E583D1}" srcOrd="1" destOrd="0" presId="urn:microsoft.com/office/officeart/2005/8/layout/lProcess2"/>
    <dgm:cxn modelId="{854EA59A-3A8C-4A61-ACF5-E3880DDDE6A5}" type="presParOf" srcId="{211CA2AB-6F53-4669-8BCF-8B0E3C7496E9}" destId="{7AE33D22-9A4A-4470-8EBE-AFE245B73757}" srcOrd="2" destOrd="0" presId="urn:microsoft.com/office/officeart/2005/8/layout/lProcess2"/>
    <dgm:cxn modelId="{AA1920CC-316B-459B-9A72-4B6F01DD2F0A}" type="presParOf" srcId="{7AE33D22-9A4A-4470-8EBE-AFE245B73757}" destId="{2D5E5FF1-1E98-4E07-9FF7-5AD4B28AD061}" srcOrd="0" destOrd="0" presId="urn:microsoft.com/office/officeart/2005/8/layout/lProcess2"/>
    <dgm:cxn modelId="{4D2A26BF-F7E6-441A-849E-AC4343FB7FA5}" type="presParOf" srcId="{7AE33D22-9A4A-4470-8EBE-AFE245B73757}" destId="{B5FFAB31-A4F5-443F-87A9-241F4CF7593F}" srcOrd="1" destOrd="0" presId="urn:microsoft.com/office/officeart/2005/8/layout/lProcess2"/>
    <dgm:cxn modelId="{DFDD3722-70A8-464D-BFAF-62481BD341EA}" type="presParOf" srcId="{7AE33D22-9A4A-4470-8EBE-AFE245B73757}" destId="{6CB58128-F01E-45BA-A4AD-EB1BA3BDAD04}" srcOrd="2" destOrd="0" presId="urn:microsoft.com/office/officeart/2005/8/layout/lProcess2"/>
    <dgm:cxn modelId="{A20DCE42-752B-4F99-BE53-01A5A98B3C4B}" type="presParOf" srcId="{6CB58128-F01E-45BA-A4AD-EB1BA3BDAD04}" destId="{EE2F797D-CCFC-4E3F-8CFC-8B7A1C56DABC}" srcOrd="0" destOrd="0" presId="urn:microsoft.com/office/officeart/2005/8/layout/lProcess2"/>
    <dgm:cxn modelId="{0B70827F-3334-404A-BEED-47C47ADF7B2E}" type="presParOf" srcId="{EE2F797D-CCFC-4E3F-8CFC-8B7A1C56DABC}" destId="{2C07DF61-A7C1-496B-AB93-9E80C419AE99}" srcOrd="0" destOrd="0" presId="urn:microsoft.com/office/officeart/2005/8/layout/lProcess2"/>
    <dgm:cxn modelId="{371625D7-D179-440E-8937-12629FBC7E28}" type="presParOf" srcId="{EE2F797D-CCFC-4E3F-8CFC-8B7A1C56DABC}" destId="{41294641-CA80-497C-8FF2-26A8DEB51B7C}" srcOrd="1" destOrd="0" presId="urn:microsoft.com/office/officeart/2005/8/layout/lProcess2"/>
    <dgm:cxn modelId="{E4C1B127-807C-42CF-958F-D87991466FA0}" type="presParOf" srcId="{EE2F797D-CCFC-4E3F-8CFC-8B7A1C56DABC}" destId="{4E99B454-778B-4AFB-9FB6-AD3DCBDE82B9}" srcOrd="2" destOrd="0" presId="urn:microsoft.com/office/officeart/2005/8/layout/lProcess2"/>
    <dgm:cxn modelId="{EFE75577-E8B1-475A-974F-8BEF234350C1}" type="presParOf" srcId="{EE2F797D-CCFC-4E3F-8CFC-8B7A1C56DABC}" destId="{4EB85604-16F5-4273-92CF-BBCBA8F4E7C6}" srcOrd="3" destOrd="0" presId="urn:microsoft.com/office/officeart/2005/8/layout/lProcess2"/>
    <dgm:cxn modelId="{77064D86-50E1-4A07-9221-213323FD7290}" type="presParOf" srcId="{EE2F797D-CCFC-4E3F-8CFC-8B7A1C56DABC}" destId="{39C2C11C-0B35-4404-B931-AB1CFF55A910}" srcOrd="4" destOrd="0" presId="urn:microsoft.com/office/officeart/2005/8/layout/lProcess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églalap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Téglalap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Téglalap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Téglalap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Téglalap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Lekerekített téglalap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Lekerekített téglalap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églalap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Téglalap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5AD085E-5155-43FC-80CB-56592BA18C95}" type="datetimeFigureOut">
              <a:rPr lang="hu-HU" smtClean="0"/>
              <a:pPr/>
              <a:t>2014.02.20.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085E-5155-43FC-80CB-56592BA18C95}" type="datetimeFigureOut">
              <a:rPr lang="hu-HU" smtClean="0"/>
              <a:pPr/>
              <a:t>2014.02.20.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085E-5155-43FC-80CB-56592BA18C95}" type="datetimeFigureOut">
              <a:rPr lang="hu-HU" smtClean="0"/>
              <a:pPr/>
              <a:t>2014.02.20.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085E-5155-43FC-80CB-56592BA18C95}" type="datetimeFigureOut">
              <a:rPr lang="hu-HU" smtClean="0"/>
              <a:pPr/>
              <a:t>2014.02.20.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085E-5155-43FC-80CB-56592BA18C95}" type="datetimeFigureOut">
              <a:rPr lang="hu-HU" smtClean="0"/>
              <a:pPr/>
              <a:t>2014.02.20.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085E-5155-43FC-80CB-56592BA18C95}" type="datetimeFigureOut">
              <a:rPr lang="hu-HU" smtClean="0"/>
              <a:pPr/>
              <a:t>2014.02.20.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6" name="Dátum hely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AD085E-5155-43FC-80CB-56592BA18C95}" type="datetimeFigureOut">
              <a:rPr lang="hu-HU" smtClean="0"/>
              <a:pPr/>
              <a:t>2014.02.20.</a:t>
            </a:fld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8" name="Élőláb hely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5AD085E-5155-43FC-80CB-56592BA18C95}" type="datetimeFigureOut">
              <a:rPr lang="hu-HU" smtClean="0"/>
              <a:pPr/>
              <a:t>2014.02.20.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085E-5155-43FC-80CB-56592BA18C95}" type="datetimeFigureOut">
              <a:rPr lang="hu-HU" smtClean="0"/>
              <a:pPr/>
              <a:t>2014.02.20.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085E-5155-43FC-80CB-56592BA18C95}" type="datetimeFigureOut">
              <a:rPr lang="hu-HU" smtClean="0"/>
              <a:pPr/>
              <a:t>2014.02.20.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085E-5155-43FC-80CB-56592BA18C95}" type="datetimeFigureOut">
              <a:rPr lang="hu-HU" smtClean="0"/>
              <a:pPr/>
              <a:t>2014.02.20.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églalap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Téglalap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Téglalap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Téglalap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Téglalap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Lekerekített téglalap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Lekerekített téglalap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Téglalap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Téglalap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Téglalap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Téglalap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Téglalap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Téglalap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5AD085E-5155-43FC-80CB-56592BA18C95}" type="datetimeFigureOut">
              <a:rPr lang="hu-HU" smtClean="0"/>
              <a:pPr/>
              <a:t>2014.02.20.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gif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gif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8. évfolyam – 3. téma 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A második világháború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9. Mely országokat jelölnek a számok!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7429520" y="6215082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Megoldás</a:t>
            </a:r>
            <a:endParaRPr lang="hu-HU" dirty="0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71612"/>
            <a:ext cx="6072198" cy="4417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églalap 5"/>
          <p:cNvSpPr/>
          <p:nvPr/>
        </p:nvSpPr>
        <p:spPr>
          <a:xfrm>
            <a:off x="1428728" y="4214818"/>
            <a:ext cx="40908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hu-H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2214546" y="3786190"/>
            <a:ext cx="4171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hu-H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2928926" y="3714752"/>
            <a:ext cx="38343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</a:t>
            </a:r>
            <a:endParaRPr lang="hu-H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2857488" y="4357694"/>
            <a:ext cx="4171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</a:t>
            </a:r>
            <a:endParaRPr lang="hu-H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4071934" y="2928934"/>
            <a:ext cx="53732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11</a:t>
            </a:r>
            <a:endParaRPr lang="hu-H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3071802" y="2357430"/>
            <a:ext cx="61266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</a:t>
            </a:r>
            <a:endParaRPr lang="hu-H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1428728" y="3357562"/>
            <a:ext cx="4090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hu-H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Téglalap 12"/>
          <p:cNvSpPr/>
          <p:nvPr/>
        </p:nvSpPr>
        <p:spPr>
          <a:xfrm>
            <a:off x="2357422" y="4929198"/>
            <a:ext cx="39946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hu-H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Téglalap 13"/>
          <p:cNvSpPr/>
          <p:nvPr/>
        </p:nvSpPr>
        <p:spPr>
          <a:xfrm>
            <a:off x="2357422" y="2571744"/>
            <a:ext cx="42672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</a:t>
            </a:r>
            <a:endParaRPr lang="hu-H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Téglalap 14"/>
          <p:cNvSpPr/>
          <p:nvPr/>
        </p:nvSpPr>
        <p:spPr>
          <a:xfrm>
            <a:off x="2643174" y="2786058"/>
            <a:ext cx="4171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</a:t>
            </a:r>
            <a:endParaRPr lang="hu-H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Téglalap 15"/>
          <p:cNvSpPr/>
          <p:nvPr/>
        </p:nvSpPr>
        <p:spPr>
          <a:xfrm>
            <a:off x="3214678" y="4834606"/>
            <a:ext cx="58541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13</a:t>
            </a:r>
            <a:endParaRPr lang="hu-H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" name="Téglalap 16"/>
          <p:cNvSpPr/>
          <p:nvPr/>
        </p:nvSpPr>
        <p:spPr>
          <a:xfrm>
            <a:off x="3214678" y="4357694"/>
            <a:ext cx="58541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12</a:t>
            </a:r>
            <a:endParaRPr lang="hu-H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Téglalap 17"/>
          <p:cNvSpPr/>
          <p:nvPr/>
        </p:nvSpPr>
        <p:spPr>
          <a:xfrm>
            <a:off x="3714744" y="5143512"/>
            <a:ext cx="59343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14</a:t>
            </a:r>
            <a:endParaRPr lang="hu-H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églalap 18"/>
          <p:cNvSpPr/>
          <p:nvPr/>
        </p:nvSpPr>
        <p:spPr>
          <a:xfrm>
            <a:off x="785786" y="4786322"/>
            <a:ext cx="36099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hu-H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Szövegdoboz 19"/>
          <p:cNvSpPr txBox="1"/>
          <p:nvPr/>
        </p:nvSpPr>
        <p:spPr>
          <a:xfrm>
            <a:off x="6357950" y="1714488"/>
            <a:ext cx="250033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u-HU" dirty="0" smtClean="0"/>
              <a:t>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____________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10. Mely helyeket jelölnek a számok?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7572396" y="6215082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Megoldás</a:t>
            </a:r>
            <a:endParaRPr lang="hu-HU" dirty="0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643050"/>
            <a:ext cx="6086475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églalap 4"/>
          <p:cNvSpPr/>
          <p:nvPr/>
        </p:nvSpPr>
        <p:spPr>
          <a:xfrm>
            <a:off x="2323627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5883602" y="2857496"/>
            <a:ext cx="45720" cy="45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Ellipszis 6"/>
          <p:cNvSpPr/>
          <p:nvPr/>
        </p:nvSpPr>
        <p:spPr>
          <a:xfrm>
            <a:off x="4143372" y="1714488"/>
            <a:ext cx="45720" cy="45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5286380" y="2097396"/>
            <a:ext cx="45720" cy="45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Ellipszis 8"/>
          <p:cNvSpPr/>
          <p:nvPr/>
        </p:nvSpPr>
        <p:spPr>
          <a:xfrm>
            <a:off x="5429256" y="2643182"/>
            <a:ext cx="45720" cy="45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Ellipszis 9"/>
          <p:cNvSpPr/>
          <p:nvPr/>
        </p:nvSpPr>
        <p:spPr>
          <a:xfrm>
            <a:off x="4214810" y="5357826"/>
            <a:ext cx="45720" cy="45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Ellipszis 10"/>
          <p:cNvSpPr/>
          <p:nvPr/>
        </p:nvSpPr>
        <p:spPr>
          <a:xfrm>
            <a:off x="4714876" y="3597594"/>
            <a:ext cx="45720" cy="45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Ellipszis 11"/>
          <p:cNvSpPr/>
          <p:nvPr/>
        </p:nvSpPr>
        <p:spPr>
          <a:xfrm>
            <a:off x="2714612" y="2714620"/>
            <a:ext cx="45720" cy="45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Ellipszis 12"/>
          <p:cNvSpPr/>
          <p:nvPr/>
        </p:nvSpPr>
        <p:spPr>
          <a:xfrm>
            <a:off x="2643174" y="2786058"/>
            <a:ext cx="36000" cy="3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4" name="Ellipszis 13"/>
          <p:cNvSpPr/>
          <p:nvPr/>
        </p:nvSpPr>
        <p:spPr>
          <a:xfrm>
            <a:off x="1668760" y="3240404"/>
            <a:ext cx="45720" cy="45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Ellipszis 14"/>
          <p:cNvSpPr/>
          <p:nvPr/>
        </p:nvSpPr>
        <p:spPr>
          <a:xfrm>
            <a:off x="1500166" y="2857496"/>
            <a:ext cx="45720" cy="45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Téglalap 15"/>
          <p:cNvSpPr/>
          <p:nvPr/>
        </p:nvSpPr>
        <p:spPr>
          <a:xfrm>
            <a:off x="1357290" y="2467269"/>
            <a:ext cx="33534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hu-HU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" name="Téglalap 16"/>
          <p:cNvSpPr/>
          <p:nvPr/>
        </p:nvSpPr>
        <p:spPr>
          <a:xfrm>
            <a:off x="2357422" y="2643182"/>
            <a:ext cx="3850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hu-HU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Téglalap 17"/>
          <p:cNvSpPr/>
          <p:nvPr/>
        </p:nvSpPr>
        <p:spPr>
          <a:xfrm>
            <a:off x="1593446" y="3110211"/>
            <a:ext cx="37702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hu-HU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églalap 18"/>
          <p:cNvSpPr/>
          <p:nvPr/>
        </p:nvSpPr>
        <p:spPr>
          <a:xfrm>
            <a:off x="1307694" y="2928934"/>
            <a:ext cx="37702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hu-HU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Téglalap 19"/>
          <p:cNvSpPr/>
          <p:nvPr/>
        </p:nvSpPr>
        <p:spPr>
          <a:xfrm>
            <a:off x="4143372" y="1500174"/>
            <a:ext cx="38343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</a:t>
            </a:r>
            <a:endParaRPr lang="hu-HU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Téglalap 20"/>
          <p:cNvSpPr/>
          <p:nvPr/>
        </p:nvSpPr>
        <p:spPr>
          <a:xfrm>
            <a:off x="2702790" y="2357430"/>
            <a:ext cx="3690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hu-HU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Téglalap 21"/>
          <p:cNvSpPr/>
          <p:nvPr/>
        </p:nvSpPr>
        <p:spPr>
          <a:xfrm>
            <a:off x="5857884" y="2571744"/>
            <a:ext cx="38343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</a:t>
            </a:r>
            <a:endParaRPr lang="hu-HU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3" name="Téglalap 22"/>
          <p:cNvSpPr/>
          <p:nvPr/>
        </p:nvSpPr>
        <p:spPr>
          <a:xfrm>
            <a:off x="5393389" y="2357430"/>
            <a:ext cx="39305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</a:t>
            </a:r>
            <a:endParaRPr lang="hu-HU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4" name="Téglalap 23"/>
          <p:cNvSpPr/>
          <p:nvPr/>
        </p:nvSpPr>
        <p:spPr>
          <a:xfrm>
            <a:off x="5286380" y="1857364"/>
            <a:ext cx="35458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</a:t>
            </a:r>
            <a:endParaRPr lang="hu-HU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5" name="Téglalap 24"/>
          <p:cNvSpPr/>
          <p:nvPr/>
        </p:nvSpPr>
        <p:spPr>
          <a:xfrm>
            <a:off x="3857620" y="5253351"/>
            <a:ext cx="4860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11</a:t>
            </a:r>
            <a:endParaRPr lang="hu-HU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Téglalap 25"/>
          <p:cNvSpPr/>
          <p:nvPr/>
        </p:nvSpPr>
        <p:spPr>
          <a:xfrm>
            <a:off x="4663188" y="3357562"/>
            <a:ext cx="55175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</a:t>
            </a:r>
            <a:endParaRPr lang="hu-HU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7" name="Téglalap 26"/>
          <p:cNvSpPr/>
          <p:nvPr/>
        </p:nvSpPr>
        <p:spPr>
          <a:xfrm>
            <a:off x="2786050" y="4429132"/>
            <a:ext cx="52771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12</a:t>
            </a:r>
            <a:endParaRPr lang="hu-HU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9" name="Szövegdoboz 28"/>
          <p:cNvSpPr txBox="1"/>
          <p:nvPr/>
        </p:nvSpPr>
        <p:spPr>
          <a:xfrm>
            <a:off x="6929454" y="1643050"/>
            <a:ext cx="19288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u-HU" dirty="0" smtClean="0"/>
              <a:t>_________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_________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_________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_________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_________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_________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_________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_________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_________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_________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_________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_________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11. Konferenciák!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7500958" y="6215082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Megoldás</a:t>
            </a: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642911" y="1571612"/>
          <a:ext cx="800105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18"/>
                <a:gridCol w="2667018"/>
                <a:gridCol w="266701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Potsdam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Teherán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Jalta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714348" y="2357430"/>
            <a:ext cx="607223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1943. november vége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1945 február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1945 július vége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Németország demilitarizálása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második front megnyitása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háború a nácizmus teljes szétzúzásáig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Németország és Berlin zónákra osztása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Németország megszállásának politikai céljai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háborús bűnösök felelősségre vonása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Új határok megállapítása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Sztálin, Roosevelt, Churchill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Sztálin, Roosevelt, Churchill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Sztálin, </a:t>
            </a:r>
            <a:r>
              <a:rPr lang="hu-HU" dirty="0" err="1" smtClean="0"/>
              <a:t>Attlee</a:t>
            </a:r>
            <a:r>
              <a:rPr lang="hu-HU" dirty="0" smtClean="0"/>
              <a:t>, </a:t>
            </a:r>
            <a:r>
              <a:rPr lang="hu-HU" dirty="0" err="1" smtClean="0"/>
              <a:t>Trumann</a:t>
            </a:r>
            <a:endParaRPr lang="hu-HU" dirty="0" smtClean="0"/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Németország háborús jóvátételi fizetése természetben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Magyarországi német nemzetiségek kitelepítésnek  jóváhagyása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64" y="642918"/>
            <a:ext cx="8715436" cy="1066800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/>
              <a:t>12. Milyen eseményt ábrázolnak a képek? </a:t>
            </a:r>
            <a:endParaRPr lang="hu-HU" sz="3200" dirty="0"/>
          </a:p>
        </p:txBody>
      </p:sp>
      <p:sp>
        <p:nvSpPr>
          <p:cNvPr id="6" name="Téglalap 5"/>
          <p:cNvSpPr/>
          <p:nvPr/>
        </p:nvSpPr>
        <p:spPr>
          <a:xfrm>
            <a:off x="7500958" y="6143644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Megoldás</a:t>
            </a:r>
            <a:endParaRPr lang="hu-HU" dirty="0"/>
          </a:p>
        </p:txBody>
      </p:sp>
      <p:pic>
        <p:nvPicPr>
          <p:cNvPr id="13314" name="Picture 2" descr="http://www.antidogma.hu/files/images/holo-karikat%C3%BAr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571612"/>
            <a:ext cx="2714612" cy="1961307"/>
          </a:xfrm>
          <a:prstGeom prst="rect">
            <a:avLst/>
          </a:prstGeom>
          <a:noFill/>
        </p:spPr>
      </p:pic>
      <p:pic>
        <p:nvPicPr>
          <p:cNvPr id="13316" name="Picture 4" descr="https://encrypted-tbn3.gstatic.com/images?q=tbn:ANd9GcS4xhDUx_SiGBqZlP6-mM9d5RzgES5Mq18yqs5qLiCk22hADuUQ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4071942"/>
            <a:ext cx="2476500" cy="1847851"/>
          </a:xfrm>
          <a:prstGeom prst="rect">
            <a:avLst/>
          </a:prstGeom>
          <a:noFill/>
        </p:spPr>
      </p:pic>
      <p:pic>
        <p:nvPicPr>
          <p:cNvPr id="13318" name="Picture 6" descr="http://www.haboruk.eoldal.hu/img/mid/15/atomrobbanas-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00694" y="1428736"/>
            <a:ext cx="3036115" cy="2428892"/>
          </a:xfrm>
          <a:prstGeom prst="rect">
            <a:avLst/>
          </a:prstGeom>
          <a:noFill/>
        </p:spPr>
      </p:pic>
      <p:pic>
        <p:nvPicPr>
          <p:cNvPr id="13320" name="Picture 8" descr="http://image.hotdog.hu/user/SkinGirl_88/1126432642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86116" y="1571612"/>
            <a:ext cx="1970017" cy="2357454"/>
          </a:xfrm>
          <a:prstGeom prst="rect">
            <a:avLst/>
          </a:prstGeom>
          <a:noFill/>
        </p:spPr>
      </p:pic>
      <p:pic>
        <p:nvPicPr>
          <p:cNvPr id="13322" name="Picture 10" descr="http://upload.wikimedia.org/wikipedia/hu/1/1e/BecsiDont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15074" y="4214818"/>
            <a:ext cx="2571768" cy="1640261"/>
          </a:xfrm>
          <a:prstGeom prst="rect">
            <a:avLst/>
          </a:prstGeom>
          <a:noFill/>
        </p:spPr>
      </p:pic>
      <p:pic>
        <p:nvPicPr>
          <p:cNvPr id="13324" name="Picture 12" descr="http://medgyesegyhaza.jobbik.hu/sites/default/files/donkanyar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857488" y="4000504"/>
            <a:ext cx="2857520" cy="21645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1. Megoldás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7500958" y="6143644"/>
            <a:ext cx="939681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graphicFrame>
        <p:nvGraphicFramePr>
          <p:cNvPr id="11" name="Diagram 10"/>
          <p:cNvGraphicFramePr/>
          <p:nvPr/>
        </p:nvGraphicFramePr>
        <p:xfrm>
          <a:off x="642910" y="1643050"/>
          <a:ext cx="7786742" cy="4532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2. Megoldás! 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7429520" y="6286520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graphicFrame>
        <p:nvGraphicFramePr>
          <p:cNvPr id="13" name="Táblázat 12"/>
          <p:cNvGraphicFramePr>
            <a:graphicFrameLocks noGrp="1"/>
          </p:cNvGraphicFramePr>
          <p:nvPr/>
        </p:nvGraphicFramePr>
        <p:xfrm>
          <a:off x="428597" y="1857364"/>
          <a:ext cx="807249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0831"/>
                <a:gridCol w="2690831"/>
                <a:gridCol w="2690831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Európai front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Csendes óceáni front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Afrikai front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1, 3, 8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2, 5, 6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4, 7, 9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Szövegdoboz 13"/>
          <p:cNvSpPr txBox="1"/>
          <p:nvPr/>
        </p:nvSpPr>
        <p:spPr>
          <a:xfrm>
            <a:off x="2500298" y="2786058"/>
            <a:ext cx="36433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D-nap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Pearl Harbor – csata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Sztálingrád – csata 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El </a:t>
            </a:r>
            <a:r>
              <a:rPr lang="hu-HU" dirty="0" err="1" smtClean="0"/>
              <a:t>Alamein</a:t>
            </a:r>
            <a:r>
              <a:rPr lang="hu-HU" dirty="0" smtClean="0"/>
              <a:t> – csata 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Midway – csata 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Békaugrás 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err="1" smtClean="0"/>
              <a:t>Afrikakorps</a:t>
            </a:r>
            <a:endParaRPr lang="hu-HU" dirty="0" smtClean="0"/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Kurszk – csata 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Rommel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3. Megoldás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7215206" y="6345816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1428728" y="1714488"/>
          <a:ext cx="6096000" cy="3857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471706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471706">
                <a:tc>
                  <a:txBody>
                    <a:bodyPr/>
                    <a:lstStyle/>
                    <a:p>
                      <a:r>
                        <a:rPr lang="hu-HU" dirty="0" smtClean="0"/>
                        <a:t>1. </a:t>
                      </a:r>
                      <a:r>
                        <a:rPr lang="hu-HU" dirty="0" err="1" smtClean="0"/>
                        <a:t>Blitzkrieg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A: öngyilkos japán pilóta</a:t>
                      </a:r>
                      <a:endParaRPr lang="hu-HU" dirty="0"/>
                    </a:p>
                  </a:txBody>
                  <a:tcPr/>
                </a:tc>
              </a:tr>
              <a:tr h="814178">
                <a:tc>
                  <a:txBody>
                    <a:bodyPr/>
                    <a:lstStyle/>
                    <a:p>
                      <a:r>
                        <a:rPr lang="hu-HU" dirty="0" smtClean="0"/>
                        <a:t>2. gettó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B: 1944 végén a németek utolsó támadásainak</a:t>
                      </a:r>
                      <a:r>
                        <a:rPr lang="hu-HU" baseline="0" dirty="0" smtClean="0"/>
                        <a:t> egyike</a:t>
                      </a:r>
                      <a:endParaRPr lang="hu-HU" dirty="0"/>
                    </a:p>
                  </a:txBody>
                  <a:tcPr/>
                </a:tc>
              </a:tr>
              <a:tr h="471706">
                <a:tc>
                  <a:txBody>
                    <a:bodyPr/>
                    <a:lstStyle/>
                    <a:p>
                      <a:r>
                        <a:rPr lang="hu-HU" dirty="0" smtClean="0"/>
                        <a:t>3. holocaust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C: villámháború</a:t>
                      </a:r>
                      <a:endParaRPr lang="hu-HU" dirty="0"/>
                    </a:p>
                  </a:txBody>
                  <a:tcPr/>
                </a:tc>
              </a:tr>
              <a:tr h="814178">
                <a:tc>
                  <a:txBody>
                    <a:bodyPr/>
                    <a:lstStyle/>
                    <a:p>
                      <a:r>
                        <a:rPr lang="hu-HU" dirty="0" smtClean="0"/>
                        <a:t>4.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dirty="0" smtClean="0"/>
                        <a:t>Ardenneki offenzíva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D: jelentése tűzhalál,</a:t>
                      </a:r>
                      <a:r>
                        <a:rPr lang="hu-HU" baseline="0" dirty="0" smtClean="0"/>
                        <a:t> szervezett népirtás</a:t>
                      </a:r>
                      <a:endParaRPr lang="hu-HU" dirty="0"/>
                    </a:p>
                  </a:txBody>
                  <a:tcPr/>
                </a:tc>
              </a:tr>
              <a:tr h="814178">
                <a:tc>
                  <a:txBody>
                    <a:bodyPr/>
                    <a:lstStyle/>
                    <a:p>
                      <a:r>
                        <a:rPr lang="hu-HU" dirty="0" smtClean="0"/>
                        <a:t>5. </a:t>
                      </a:r>
                      <a:r>
                        <a:rPr lang="hu-HU" dirty="0" err="1" smtClean="0"/>
                        <a:t>kamikaze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E: zsidók elkülönült</a:t>
                      </a:r>
                      <a:r>
                        <a:rPr lang="hu-HU" baseline="0" dirty="0" smtClean="0"/>
                        <a:t> lakhelyéül kijelölt városrész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églalap 5"/>
          <p:cNvSpPr/>
          <p:nvPr/>
        </p:nvSpPr>
        <p:spPr>
          <a:xfrm>
            <a:off x="142844" y="5572140"/>
            <a:ext cx="804579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Megoldás: 1 – C, 2 – E; 3 – D; 4 – B; 5 - A</a:t>
            </a:r>
            <a:endParaRPr lang="hu-H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4. Megoldás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7286644" y="6215082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/>
        </p:nvGraphicFramePr>
        <p:xfrm>
          <a:off x="1571604" y="2000240"/>
          <a:ext cx="6096000" cy="4114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685805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Miniszterelnök</a:t>
                      </a:r>
                      <a:r>
                        <a:rPr lang="hu-HU" baseline="0" dirty="0" smtClean="0"/>
                        <a:t> neve</a:t>
                      </a:r>
                      <a:endParaRPr lang="hu-HU" dirty="0"/>
                    </a:p>
                  </a:txBody>
                  <a:tcPr/>
                </a:tc>
              </a:tr>
              <a:tr h="6858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Teleki Pál</a:t>
                      </a:r>
                    </a:p>
                  </a:txBody>
                  <a:tcPr/>
                </a:tc>
              </a:tr>
              <a:tr h="6858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Bárdossy Miklós</a:t>
                      </a:r>
                    </a:p>
                  </a:txBody>
                  <a:tcPr/>
                </a:tc>
              </a:tr>
              <a:tr h="6858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Kállay Miklós</a:t>
                      </a:r>
                    </a:p>
                    <a:p>
                      <a:pPr algn="ctr"/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858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 err="1" smtClean="0">
                          <a:solidFill>
                            <a:srgbClr val="FF0000"/>
                          </a:solidFill>
                        </a:rPr>
                        <a:t>Sztójai</a:t>
                      </a:r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 Döme</a:t>
                      </a:r>
                    </a:p>
                  </a:txBody>
                  <a:tcPr/>
                </a:tc>
              </a:tr>
              <a:tr h="6858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Szálasi Ferenc</a:t>
                      </a:r>
                    </a:p>
                    <a:p>
                      <a:pPr algn="ctr"/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5. Megoldás</a:t>
            </a:r>
            <a:endParaRPr lang="hu-HU" dirty="0"/>
          </a:p>
        </p:txBody>
      </p:sp>
      <p:sp>
        <p:nvSpPr>
          <p:cNvPr id="10" name="Téglalap 9"/>
          <p:cNvSpPr/>
          <p:nvPr/>
        </p:nvSpPr>
        <p:spPr>
          <a:xfrm>
            <a:off x="7358082" y="6286520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643050"/>
            <a:ext cx="1285884" cy="1507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57422" y="1643050"/>
            <a:ext cx="1914918" cy="1531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6" descr="http://images2.wikia.nocookie.net/__cb20120407171751/deadliestfiction/images/d/dd/14_10_Erwin-Rommel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29454" y="1571612"/>
            <a:ext cx="1741961" cy="2357454"/>
          </a:xfrm>
          <a:prstGeom prst="rect">
            <a:avLst/>
          </a:prstGeom>
          <a:noFill/>
        </p:spPr>
      </p:pic>
      <p:pic>
        <p:nvPicPr>
          <p:cNvPr id="7" name="Picture 8" descr="http://www.kosherlive.com/criminali/images/goering002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14876" y="1571612"/>
            <a:ext cx="1643074" cy="2332304"/>
          </a:xfrm>
          <a:prstGeom prst="rect">
            <a:avLst/>
          </a:prstGeom>
          <a:noFill/>
        </p:spPr>
      </p:pic>
      <p:pic>
        <p:nvPicPr>
          <p:cNvPr id="8" name="Picture 16" descr="http://upload.wikimedia.org/wikipedia/commons/thumb/d/da/Bundesarchiv_Bild_183-R99621,_Heinrich_Himmler.jpg/180px-Bundesarchiv_Bild_183-R99621,_Heinrich_Himmler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786050" y="3571876"/>
            <a:ext cx="1714500" cy="2409826"/>
          </a:xfrm>
          <a:prstGeom prst="rect">
            <a:avLst/>
          </a:prstGeom>
          <a:noFill/>
        </p:spPr>
      </p:pic>
      <p:pic>
        <p:nvPicPr>
          <p:cNvPr id="9" name="Picture 18" descr="http://sbillinghurst.files.wordpress.com/2009/12/goebbels.jpg%3Fw%3D37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8596" y="3643314"/>
            <a:ext cx="1793808" cy="1928826"/>
          </a:xfrm>
          <a:prstGeom prst="rect">
            <a:avLst/>
          </a:prstGeom>
          <a:noFill/>
        </p:spPr>
      </p:pic>
      <p:sp>
        <p:nvSpPr>
          <p:cNvPr id="11" name="Téglalap 10"/>
          <p:cNvSpPr/>
          <p:nvPr/>
        </p:nvSpPr>
        <p:spPr>
          <a:xfrm>
            <a:off x="1571604" y="1571612"/>
            <a:ext cx="5245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6072198" y="1714488"/>
            <a:ext cx="6174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Téglalap 12"/>
          <p:cNvSpPr/>
          <p:nvPr/>
        </p:nvSpPr>
        <p:spPr>
          <a:xfrm>
            <a:off x="3929058" y="1571612"/>
            <a:ext cx="6190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Téglalap 13"/>
          <p:cNvSpPr/>
          <p:nvPr/>
        </p:nvSpPr>
        <p:spPr>
          <a:xfrm>
            <a:off x="1857356" y="3429000"/>
            <a:ext cx="5998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Téglalap 14"/>
          <p:cNvSpPr/>
          <p:nvPr/>
        </p:nvSpPr>
        <p:spPr>
          <a:xfrm>
            <a:off x="4214810" y="3786190"/>
            <a:ext cx="6335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</a:t>
            </a:r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Téglalap 15"/>
          <p:cNvSpPr/>
          <p:nvPr/>
        </p:nvSpPr>
        <p:spPr>
          <a:xfrm>
            <a:off x="8429652" y="2143116"/>
            <a:ext cx="6351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5500694" y="4214818"/>
            <a:ext cx="30003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u-HU" b="1" dirty="0" smtClean="0">
                <a:solidFill>
                  <a:srgbClr val="FF0000"/>
                </a:solidFill>
              </a:rPr>
              <a:t> </a:t>
            </a:r>
            <a:r>
              <a:rPr lang="hu-HU" b="1" dirty="0" err="1" smtClean="0">
                <a:solidFill>
                  <a:srgbClr val="FF0000"/>
                </a:solidFill>
              </a:rPr>
              <a:t>Clement</a:t>
            </a:r>
            <a:r>
              <a:rPr lang="hu-HU" b="1" dirty="0" smtClean="0">
                <a:solidFill>
                  <a:srgbClr val="FF0000"/>
                </a:solidFill>
              </a:rPr>
              <a:t> </a:t>
            </a:r>
            <a:r>
              <a:rPr lang="hu-HU" b="1" dirty="0" err="1" smtClean="0">
                <a:solidFill>
                  <a:srgbClr val="FF0000"/>
                </a:solidFill>
              </a:rPr>
              <a:t>Attlee</a:t>
            </a:r>
            <a:endParaRPr lang="hu-HU" b="1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hu-HU" b="1" dirty="0" smtClean="0">
                <a:solidFill>
                  <a:srgbClr val="FF0000"/>
                </a:solidFill>
              </a:rPr>
              <a:t> Charles de Gaulle</a:t>
            </a:r>
          </a:p>
          <a:p>
            <a:pPr marL="342900" indent="-342900">
              <a:buFont typeface="+mj-lt"/>
              <a:buAutoNum type="arabicPeriod"/>
            </a:pPr>
            <a:r>
              <a:rPr lang="hu-HU" b="1" dirty="0" smtClean="0">
                <a:solidFill>
                  <a:srgbClr val="FF0000"/>
                </a:solidFill>
              </a:rPr>
              <a:t> Hermann </a:t>
            </a:r>
            <a:r>
              <a:rPr lang="hu-HU" b="1" dirty="0" err="1" smtClean="0">
                <a:solidFill>
                  <a:srgbClr val="FF0000"/>
                </a:solidFill>
              </a:rPr>
              <a:t>Goering</a:t>
            </a:r>
            <a:endParaRPr lang="hu-HU" b="1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hu-HU" b="1" dirty="0" smtClean="0">
                <a:solidFill>
                  <a:srgbClr val="FF0000"/>
                </a:solidFill>
              </a:rPr>
              <a:t> Erwin Rommel</a:t>
            </a:r>
          </a:p>
          <a:p>
            <a:pPr marL="342900" indent="-342900">
              <a:buFont typeface="+mj-lt"/>
              <a:buAutoNum type="arabicPeriod"/>
            </a:pPr>
            <a:r>
              <a:rPr lang="hu-HU" b="1" dirty="0" smtClean="0">
                <a:solidFill>
                  <a:srgbClr val="FF0000"/>
                </a:solidFill>
              </a:rPr>
              <a:t> Joseph </a:t>
            </a:r>
            <a:r>
              <a:rPr lang="hu-HU" b="1" dirty="0" err="1" smtClean="0">
                <a:solidFill>
                  <a:srgbClr val="FF0000"/>
                </a:solidFill>
              </a:rPr>
              <a:t>Goebels</a:t>
            </a:r>
            <a:endParaRPr lang="hu-HU" b="1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hu-HU" b="1" dirty="0" smtClean="0">
                <a:solidFill>
                  <a:srgbClr val="FF0000"/>
                </a:solidFill>
              </a:rPr>
              <a:t> Heinrich Himmler</a:t>
            </a:r>
            <a:endParaRPr lang="hu-H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6. Megoldás!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7358082" y="6215082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714348" y="1714488"/>
          <a:ext cx="7572428" cy="4463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214"/>
                <a:gridCol w="3786214"/>
              </a:tblGrid>
              <a:tr h="581709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Évszám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Esemény</a:t>
                      </a:r>
                      <a:endParaRPr lang="hu-HU" dirty="0"/>
                    </a:p>
                  </a:txBody>
                  <a:tcPr/>
                </a:tc>
              </a:tr>
              <a:tr h="581709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1941. július 22.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Németország megtámadja Szovjetuniót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81709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1944. június 6.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Partraszállás </a:t>
                      </a:r>
                      <a:r>
                        <a:rPr lang="hu-HU" b="1" dirty="0" err="1" smtClean="0">
                          <a:solidFill>
                            <a:srgbClr val="FF0000"/>
                          </a:solidFill>
                        </a:rPr>
                        <a:t>Normandiában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81709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1945.</a:t>
                      </a:r>
                      <a:r>
                        <a:rPr lang="hu-HU" b="1" baseline="0" dirty="0" smtClean="0">
                          <a:solidFill>
                            <a:srgbClr val="FF0000"/>
                          </a:solidFill>
                        </a:rPr>
                        <a:t> május 8/9.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A 2. világháború vége Európában</a:t>
                      </a:r>
                    </a:p>
                    <a:p>
                      <a:pPr algn="ctr"/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81709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1944. </a:t>
                      </a:r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október 15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Horthy kiugrási kísérlete</a:t>
                      </a:r>
                    </a:p>
                  </a:txBody>
                  <a:tcPr/>
                </a:tc>
              </a:tr>
              <a:tr h="581709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1942-44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Kállay miniszterelnöksége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81709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1938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Anschluss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1472" y="57625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1 Egészítse ki a megfelelő ország és vezetőjének nevével!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6929454" y="6324921"/>
            <a:ext cx="1699503" cy="461665"/>
          </a:xfrm>
          <a:prstGeom prst="rect">
            <a:avLst/>
          </a:prstGeom>
          <a:solidFill>
            <a:srgbClr val="FFC0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Megoldás</a:t>
            </a:r>
            <a:endParaRPr lang="hu-HU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642910" y="1643050"/>
          <a:ext cx="7786742" cy="4532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7. Megoldás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7143768" y="6143644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1500166" y="1714488"/>
          <a:ext cx="6096000" cy="4287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424836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1939</a:t>
                      </a:r>
                      <a:r>
                        <a:rPr lang="hu-HU" baseline="0" dirty="0" smtClean="0"/>
                        <a:t> - 41</a:t>
                      </a:r>
                      <a:endParaRPr lang="hu-HU" dirty="0"/>
                    </a:p>
                  </a:txBody>
                  <a:tcPr/>
                </a:tc>
              </a:tr>
              <a:tr h="424836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Lengyelország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24836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Dánia és Norvégia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24836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Benelux államok (Belgium</a:t>
                      </a:r>
                      <a:r>
                        <a:rPr lang="hu-HU" b="1" baseline="0" dirty="0" smtClean="0">
                          <a:solidFill>
                            <a:srgbClr val="FF0000"/>
                          </a:solidFill>
                        </a:rPr>
                        <a:t>, Hollandia, Luxemburg)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248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Franciaország</a:t>
                      </a:r>
                    </a:p>
                  </a:txBody>
                  <a:tcPr/>
                </a:tc>
              </a:tr>
              <a:tr h="4248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Angliai</a:t>
                      </a:r>
                      <a:r>
                        <a:rPr lang="hu-HU" b="1" baseline="0" dirty="0" smtClean="0">
                          <a:solidFill>
                            <a:srgbClr val="FF0000"/>
                          </a:solidFill>
                        </a:rPr>
                        <a:t> csata</a:t>
                      </a:r>
                      <a:endParaRPr lang="hu-HU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490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Jugoszlávia</a:t>
                      </a:r>
                    </a:p>
                  </a:txBody>
                  <a:tcPr/>
                </a:tc>
              </a:tr>
              <a:tr h="5490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Görögország</a:t>
                      </a:r>
                    </a:p>
                  </a:txBody>
                  <a:tcPr/>
                </a:tc>
              </a:tr>
              <a:tr h="4248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Szovjetunió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8. Megoldás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7286644" y="6286520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1500166" y="2000240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Vezető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ország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Rommel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Németország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Montgomery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Nagy Britannia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Paulus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Németország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Jamamoto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Japán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Rokoszovszkij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Szovjetunió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Canaris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Németország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Jány Gusztáv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Magyarország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Zsukov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Szovjetunió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9. Megoldás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7429520" y="6215082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71612"/>
            <a:ext cx="6072198" cy="4417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églalap 5"/>
          <p:cNvSpPr/>
          <p:nvPr/>
        </p:nvSpPr>
        <p:spPr>
          <a:xfrm>
            <a:off x="1428728" y="4214818"/>
            <a:ext cx="40908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hu-H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2214546" y="3786190"/>
            <a:ext cx="4171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hu-H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2928926" y="3714752"/>
            <a:ext cx="38343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</a:t>
            </a:r>
            <a:endParaRPr lang="hu-H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2857488" y="4357694"/>
            <a:ext cx="4171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</a:t>
            </a:r>
            <a:endParaRPr lang="hu-H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4071934" y="2928934"/>
            <a:ext cx="53732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11</a:t>
            </a:r>
            <a:endParaRPr lang="hu-H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3071802" y="2357430"/>
            <a:ext cx="61266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</a:t>
            </a:r>
            <a:endParaRPr lang="hu-H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1428728" y="3357562"/>
            <a:ext cx="4090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hu-H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Téglalap 12"/>
          <p:cNvSpPr/>
          <p:nvPr/>
        </p:nvSpPr>
        <p:spPr>
          <a:xfrm>
            <a:off x="2357422" y="4929198"/>
            <a:ext cx="39946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hu-H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Téglalap 13"/>
          <p:cNvSpPr/>
          <p:nvPr/>
        </p:nvSpPr>
        <p:spPr>
          <a:xfrm>
            <a:off x="2357422" y="2571744"/>
            <a:ext cx="42672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</a:t>
            </a:r>
            <a:endParaRPr lang="hu-H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Téglalap 14"/>
          <p:cNvSpPr/>
          <p:nvPr/>
        </p:nvSpPr>
        <p:spPr>
          <a:xfrm>
            <a:off x="2643174" y="2786058"/>
            <a:ext cx="4171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</a:t>
            </a:r>
            <a:endParaRPr lang="hu-H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Téglalap 15"/>
          <p:cNvSpPr/>
          <p:nvPr/>
        </p:nvSpPr>
        <p:spPr>
          <a:xfrm>
            <a:off x="3214678" y="4834606"/>
            <a:ext cx="58541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13</a:t>
            </a:r>
            <a:endParaRPr lang="hu-H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" name="Téglalap 16"/>
          <p:cNvSpPr/>
          <p:nvPr/>
        </p:nvSpPr>
        <p:spPr>
          <a:xfrm>
            <a:off x="3214678" y="4357694"/>
            <a:ext cx="58541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12</a:t>
            </a:r>
            <a:endParaRPr lang="hu-H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Téglalap 17"/>
          <p:cNvSpPr/>
          <p:nvPr/>
        </p:nvSpPr>
        <p:spPr>
          <a:xfrm>
            <a:off x="3714744" y="5143512"/>
            <a:ext cx="59343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14</a:t>
            </a:r>
            <a:endParaRPr lang="hu-H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églalap 18"/>
          <p:cNvSpPr/>
          <p:nvPr/>
        </p:nvSpPr>
        <p:spPr>
          <a:xfrm>
            <a:off x="785786" y="4786322"/>
            <a:ext cx="36099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hu-H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Szövegdoboz 19"/>
          <p:cNvSpPr txBox="1"/>
          <p:nvPr/>
        </p:nvSpPr>
        <p:spPr>
          <a:xfrm>
            <a:off x="6357950" y="1714488"/>
            <a:ext cx="250033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u-HU" dirty="0" smtClean="0">
                <a:solidFill>
                  <a:srgbClr val="FF0000"/>
                </a:solidFill>
              </a:rPr>
              <a:t>Spanyolország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>
                <a:solidFill>
                  <a:srgbClr val="FF0000"/>
                </a:solidFill>
              </a:rPr>
              <a:t>Franciaország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>
                <a:solidFill>
                  <a:srgbClr val="FF0000"/>
                </a:solidFill>
              </a:rPr>
              <a:t>Nagy Britannia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>
                <a:solidFill>
                  <a:srgbClr val="FF0000"/>
                </a:solidFill>
              </a:rPr>
              <a:t>Németország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>
                <a:solidFill>
                  <a:srgbClr val="FF0000"/>
                </a:solidFill>
              </a:rPr>
              <a:t>Olaszország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>
                <a:solidFill>
                  <a:srgbClr val="FF0000"/>
                </a:solidFill>
              </a:rPr>
              <a:t>Magyarország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>
                <a:solidFill>
                  <a:srgbClr val="FF0000"/>
                </a:solidFill>
              </a:rPr>
              <a:t>Lengyelország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>
                <a:solidFill>
                  <a:srgbClr val="FF0000"/>
                </a:solidFill>
              </a:rPr>
              <a:t>Norvégia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>
                <a:solidFill>
                  <a:srgbClr val="FF0000"/>
                </a:solidFill>
              </a:rPr>
              <a:t>Svédország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>
                <a:solidFill>
                  <a:srgbClr val="FF0000"/>
                </a:solidFill>
              </a:rPr>
              <a:t>Finnország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>
                <a:solidFill>
                  <a:srgbClr val="FF0000"/>
                </a:solidFill>
              </a:rPr>
              <a:t>Szovjetunió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>
                <a:solidFill>
                  <a:srgbClr val="FF0000"/>
                </a:solidFill>
              </a:rPr>
              <a:t>Románia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>
                <a:solidFill>
                  <a:srgbClr val="FF0000"/>
                </a:solidFill>
              </a:rPr>
              <a:t>Bulgária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>
                <a:solidFill>
                  <a:srgbClr val="FF0000"/>
                </a:solidFill>
              </a:rPr>
              <a:t>Törökország</a:t>
            </a:r>
            <a:endParaRPr lang="hu-H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10. Megoldás</a:t>
            </a:r>
            <a:endParaRPr lang="hu-HU" dirty="0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643050"/>
            <a:ext cx="6086475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églalap 4"/>
          <p:cNvSpPr/>
          <p:nvPr/>
        </p:nvSpPr>
        <p:spPr>
          <a:xfrm>
            <a:off x="2323627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5883602" y="2857496"/>
            <a:ext cx="45720" cy="45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Ellipszis 6"/>
          <p:cNvSpPr/>
          <p:nvPr/>
        </p:nvSpPr>
        <p:spPr>
          <a:xfrm>
            <a:off x="4143372" y="1714488"/>
            <a:ext cx="45720" cy="45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5286380" y="2097396"/>
            <a:ext cx="45720" cy="45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Ellipszis 8"/>
          <p:cNvSpPr/>
          <p:nvPr/>
        </p:nvSpPr>
        <p:spPr>
          <a:xfrm>
            <a:off x="5429256" y="2643182"/>
            <a:ext cx="45720" cy="45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Ellipszis 9"/>
          <p:cNvSpPr/>
          <p:nvPr/>
        </p:nvSpPr>
        <p:spPr>
          <a:xfrm>
            <a:off x="4214810" y="5357826"/>
            <a:ext cx="45720" cy="45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Ellipszis 10"/>
          <p:cNvSpPr/>
          <p:nvPr/>
        </p:nvSpPr>
        <p:spPr>
          <a:xfrm>
            <a:off x="4714876" y="3597594"/>
            <a:ext cx="45720" cy="45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Ellipszis 11"/>
          <p:cNvSpPr/>
          <p:nvPr/>
        </p:nvSpPr>
        <p:spPr>
          <a:xfrm>
            <a:off x="2714612" y="2714620"/>
            <a:ext cx="45720" cy="45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Ellipszis 12"/>
          <p:cNvSpPr/>
          <p:nvPr/>
        </p:nvSpPr>
        <p:spPr>
          <a:xfrm>
            <a:off x="2643174" y="2786058"/>
            <a:ext cx="36000" cy="3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4" name="Ellipszis 13"/>
          <p:cNvSpPr/>
          <p:nvPr/>
        </p:nvSpPr>
        <p:spPr>
          <a:xfrm>
            <a:off x="1668760" y="3240404"/>
            <a:ext cx="45720" cy="45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Ellipszis 14"/>
          <p:cNvSpPr/>
          <p:nvPr/>
        </p:nvSpPr>
        <p:spPr>
          <a:xfrm>
            <a:off x="1500166" y="2857496"/>
            <a:ext cx="45720" cy="45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Téglalap 15"/>
          <p:cNvSpPr/>
          <p:nvPr/>
        </p:nvSpPr>
        <p:spPr>
          <a:xfrm>
            <a:off x="1357290" y="2467269"/>
            <a:ext cx="33534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hu-HU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" name="Téglalap 16"/>
          <p:cNvSpPr/>
          <p:nvPr/>
        </p:nvSpPr>
        <p:spPr>
          <a:xfrm>
            <a:off x="2357422" y="2643182"/>
            <a:ext cx="3850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hu-HU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Téglalap 17"/>
          <p:cNvSpPr/>
          <p:nvPr/>
        </p:nvSpPr>
        <p:spPr>
          <a:xfrm>
            <a:off x="1593446" y="3110211"/>
            <a:ext cx="37702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hu-HU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églalap 18"/>
          <p:cNvSpPr/>
          <p:nvPr/>
        </p:nvSpPr>
        <p:spPr>
          <a:xfrm>
            <a:off x="1307694" y="2928934"/>
            <a:ext cx="37702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hu-HU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Téglalap 19"/>
          <p:cNvSpPr/>
          <p:nvPr/>
        </p:nvSpPr>
        <p:spPr>
          <a:xfrm>
            <a:off x="4143372" y="1500174"/>
            <a:ext cx="38343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</a:t>
            </a:r>
            <a:endParaRPr lang="hu-HU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Téglalap 20"/>
          <p:cNvSpPr/>
          <p:nvPr/>
        </p:nvSpPr>
        <p:spPr>
          <a:xfrm>
            <a:off x="2702790" y="2357430"/>
            <a:ext cx="3690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hu-HU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Téglalap 21"/>
          <p:cNvSpPr/>
          <p:nvPr/>
        </p:nvSpPr>
        <p:spPr>
          <a:xfrm>
            <a:off x="5857884" y="2571744"/>
            <a:ext cx="38343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</a:t>
            </a:r>
            <a:endParaRPr lang="hu-HU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3" name="Téglalap 22"/>
          <p:cNvSpPr/>
          <p:nvPr/>
        </p:nvSpPr>
        <p:spPr>
          <a:xfrm>
            <a:off x="5393389" y="2357430"/>
            <a:ext cx="39305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</a:t>
            </a:r>
            <a:endParaRPr lang="hu-HU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4" name="Téglalap 23"/>
          <p:cNvSpPr/>
          <p:nvPr/>
        </p:nvSpPr>
        <p:spPr>
          <a:xfrm>
            <a:off x="5286380" y="1857364"/>
            <a:ext cx="35458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</a:t>
            </a:r>
            <a:endParaRPr lang="hu-HU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5" name="Téglalap 24"/>
          <p:cNvSpPr/>
          <p:nvPr/>
        </p:nvSpPr>
        <p:spPr>
          <a:xfrm>
            <a:off x="3857620" y="5253351"/>
            <a:ext cx="4860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11</a:t>
            </a:r>
            <a:endParaRPr lang="hu-HU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Téglalap 25"/>
          <p:cNvSpPr/>
          <p:nvPr/>
        </p:nvSpPr>
        <p:spPr>
          <a:xfrm>
            <a:off x="4663188" y="3357562"/>
            <a:ext cx="55175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</a:t>
            </a:r>
            <a:endParaRPr lang="hu-HU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7" name="Téglalap 26"/>
          <p:cNvSpPr/>
          <p:nvPr/>
        </p:nvSpPr>
        <p:spPr>
          <a:xfrm>
            <a:off x="2786050" y="4429132"/>
            <a:ext cx="52771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12</a:t>
            </a:r>
            <a:endParaRPr lang="hu-HU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9" name="Szövegdoboz 28"/>
          <p:cNvSpPr txBox="1"/>
          <p:nvPr/>
        </p:nvSpPr>
        <p:spPr>
          <a:xfrm>
            <a:off x="6929454" y="1643050"/>
            <a:ext cx="19288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u-HU" dirty="0" smtClean="0">
                <a:solidFill>
                  <a:srgbClr val="FF0000"/>
                </a:solidFill>
              </a:rPr>
              <a:t>London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>
                <a:solidFill>
                  <a:srgbClr val="FF0000"/>
                </a:solidFill>
              </a:rPr>
              <a:t>Normandia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>
                <a:solidFill>
                  <a:srgbClr val="FF0000"/>
                </a:solidFill>
              </a:rPr>
              <a:t>Párizs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>
                <a:solidFill>
                  <a:srgbClr val="FF0000"/>
                </a:solidFill>
              </a:rPr>
              <a:t>Potsdam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>
                <a:solidFill>
                  <a:srgbClr val="FF0000"/>
                </a:solidFill>
              </a:rPr>
              <a:t>Berlin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>
                <a:solidFill>
                  <a:srgbClr val="FF0000"/>
                </a:solidFill>
              </a:rPr>
              <a:t>Leningrád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>
                <a:solidFill>
                  <a:srgbClr val="FF0000"/>
                </a:solidFill>
              </a:rPr>
              <a:t>Moszkva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>
                <a:solidFill>
                  <a:srgbClr val="FF0000"/>
                </a:solidFill>
              </a:rPr>
              <a:t>Voronyezs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>
                <a:solidFill>
                  <a:srgbClr val="FF0000"/>
                </a:solidFill>
              </a:rPr>
              <a:t>Sztálingrád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>
                <a:solidFill>
                  <a:srgbClr val="FF0000"/>
                </a:solidFill>
              </a:rPr>
              <a:t>Jalta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>
                <a:solidFill>
                  <a:srgbClr val="FF0000"/>
                </a:solidFill>
              </a:rPr>
              <a:t>El </a:t>
            </a:r>
            <a:r>
              <a:rPr lang="hu-HU" dirty="0" err="1" smtClean="0">
                <a:solidFill>
                  <a:srgbClr val="FF0000"/>
                </a:solidFill>
              </a:rPr>
              <a:t>Alamein</a:t>
            </a:r>
            <a:endParaRPr lang="hu-HU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hu-HU" dirty="0" smtClean="0">
                <a:solidFill>
                  <a:srgbClr val="FF0000"/>
                </a:solidFill>
              </a:rPr>
              <a:t>Szicília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30" name="Téglalap 29"/>
          <p:cNvSpPr/>
          <p:nvPr/>
        </p:nvSpPr>
        <p:spPr>
          <a:xfrm>
            <a:off x="7786710" y="6274378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3" action="ppaction://hlinksldjump"/>
              </a:rPr>
              <a:t>Vissza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11. Megoldás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7500958" y="6215082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/>
        </p:nvGraphicFramePr>
        <p:xfrm>
          <a:off x="642910" y="1500174"/>
          <a:ext cx="800105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18"/>
                <a:gridCol w="2667018"/>
                <a:gridCol w="266701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Potsdam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Teherán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Jalta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3, 8, 10, 13, 15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1, 5, 6, 9, 11 v. 12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2, 4, 7, 11 v. 12, 14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714348" y="2333685"/>
            <a:ext cx="607223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1943. november vége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1945 február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1945 július vége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Németország demilitarizálása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második front megnyitása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háború a nácizmus teljes szétzúzásáig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Németország és Berlin zónákra osztása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Németország megszállásának politikai céljai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háborús bűnösök felelősségre vonása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Új határok megállapítása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Sztálin, Roosevelt, Churchill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Sztálin, Roosevelt, Churchill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Sztálin, </a:t>
            </a:r>
            <a:r>
              <a:rPr lang="hu-HU" dirty="0" err="1" smtClean="0"/>
              <a:t>Attlee</a:t>
            </a:r>
            <a:r>
              <a:rPr lang="hu-HU" dirty="0" smtClean="0"/>
              <a:t>, </a:t>
            </a:r>
            <a:r>
              <a:rPr lang="hu-HU" dirty="0" err="1" smtClean="0"/>
              <a:t>Trumann</a:t>
            </a:r>
            <a:endParaRPr lang="hu-HU" dirty="0" smtClean="0"/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Németország háborús jóvátételi fizetése természetben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Magyarországi német nemzetiségek kitelepítésnek  jóváhagyása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715436" cy="1066800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/>
              <a:t>12. Megoldás</a:t>
            </a:r>
            <a:endParaRPr lang="hu-HU" sz="3200" dirty="0"/>
          </a:p>
        </p:txBody>
      </p:sp>
      <p:sp>
        <p:nvSpPr>
          <p:cNvPr id="6" name="Téglalap 5"/>
          <p:cNvSpPr/>
          <p:nvPr/>
        </p:nvSpPr>
        <p:spPr>
          <a:xfrm>
            <a:off x="7500958" y="6143644"/>
            <a:ext cx="939681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pic>
        <p:nvPicPr>
          <p:cNvPr id="5" name="Picture 2" descr="http://www.antidogma.hu/files/images/holo-karikat%C3%BAr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071546"/>
            <a:ext cx="2714612" cy="1961307"/>
          </a:xfrm>
          <a:prstGeom prst="rect">
            <a:avLst/>
          </a:prstGeom>
          <a:noFill/>
        </p:spPr>
      </p:pic>
      <p:pic>
        <p:nvPicPr>
          <p:cNvPr id="7" name="Picture 4" descr="https://encrypted-tbn3.gstatic.com/images?q=tbn:ANd9GcS4xhDUx_SiGBqZlP6-mM9d5RzgES5Mq18yqs5qLiCk22hADuUQ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4071942"/>
            <a:ext cx="2476500" cy="1847851"/>
          </a:xfrm>
          <a:prstGeom prst="rect">
            <a:avLst/>
          </a:prstGeom>
          <a:noFill/>
        </p:spPr>
      </p:pic>
      <p:pic>
        <p:nvPicPr>
          <p:cNvPr id="8" name="Picture 6" descr="http://www.haboruk.eoldal.hu/img/mid/15/atomrobbanas-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00694" y="1428736"/>
            <a:ext cx="3036115" cy="2428892"/>
          </a:xfrm>
          <a:prstGeom prst="rect">
            <a:avLst/>
          </a:prstGeom>
          <a:noFill/>
        </p:spPr>
      </p:pic>
      <p:pic>
        <p:nvPicPr>
          <p:cNvPr id="9" name="Picture 8" descr="http://image.hotdog.hu/user/SkinGirl_88/1126432642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86116" y="1571612"/>
            <a:ext cx="1970017" cy="2357454"/>
          </a:xfrm>
          <a:prstGeom prst="rect">
            <a:avLst/>
          </a:prstGeom>
          <a:noFill/>
        </p:spPr>
      </p:pic>
      <p:pic>
        <p:nvPicPr>
          <p:cNvPr id="10" name="Picture 10" descr="http://upload.wikimedia.org/wikipedia/hu/1/1e/BecsiDont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15074" y="4214818"/>
            <a:ext cx="2571768" cy="1640261"/>
          </a:xfrm>
          <a:prstGeom prst="rect">
            <a:avLst/>
          </a:prstGeom>
          <a:noFill/>
        </p:spPr>
      </p:pic>
      <p:pic>
        <p:nvPicPr>
          <p:cNvPr id="11" name="Picture 12" descr="http://medgyesegyhaza.jobbik.hu/sites/default/files/donkanyar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857488" y="4000504"/>
            <a:ext cx="2857520" cy="2164572"/>
          </a:xfrm>
          <a:prstGeom prst="rect">
            <a:avLst/>
          </a:prstGeom>
          <a:noFill/>
        </p:spPr>
      </p:pic>
      <p:sp>
        <p:nvSpPr>
          <p:cNvPr id="12" name="Téglalap 11"/>
          <p:cNvSpPr/>
          <p:nvPr/>
        </p:nvSpPr>
        <p:spPr>
          <a:xfrm>
            <a:off x="485420" y="3110211"/>
            <a:ext cx="23006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holocaust</a:t>
            </a:r>
            <a:endParaRPr lang="hu-HU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Téglalap 12"/>
          <p:cNvSpPr/>
          <p:nvPr/>
        </p:nvSpPr>
        <p:spPr>
          <a:xfrm>
            <a:off x="3143240" y="1214422"/>
            <a:ext cx="19559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Nyilasok</a:t>
            </a:r>
            <a:endParaRPr lang="hu-HU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Téglalap 13"/>
          <p:cNvSpPr/>
          <p:nvPr/>
        </p:nvSpPr>
        <p:spPr>
          <a:xfrm>
            <a:off x="5929322" y="3429000"/>
            <a:ext cx="246253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atombomba</a:t>
            </a:r>
            <a:endParaRPr lang="hu-HU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5" name="Téglalap 14"/>
          <p:cNvSpPr/>
          <p:nvPr/>
        </p:nvSpPr>
        <p:spPr>
          <a:xfrm>
            <a:off x="143283" y="5929330"/>
            <a:ext cx="271420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Koncentrációs </a:t>
            </a:r>
            <a:br>
              <a:rPr lang="hu-HU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hu-HU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tábor</a:t>
            </a:r>
            <a:endParaRPr lang="hu-H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6" name="Téglalap 15"/>
          <p:cNvSpPr/>
          <p:nvPr/>
        </p:nvSpPr>
        <p:spPr>
          <a:xfrm>
            <a:off x="3214678" y="6072206"/>
            <a:ext cx="255711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Don  kanyar</a:t>
            </a:r>
            <a:endParaRPr lang="hu-HU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7" name="Téglalap 16"/>
          <p:cNvSpPr/>
          <p:nvPr/>
        </p:nvSpPr>
        <p:spPr>
          <a:xfrm>
            <a:off x="6000760" y="5572140"/>
            <a:ext cx="287610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Területi revízió</a:t>
            </a:r>
            <a:endParaRPr lang="hu-H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2. Csoportosítsa! 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7429520" y="6286520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Megoldás</a:t>
            </a:r>
            <a:endParaRPr lang="hu-HU" dirty="0"/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/>
        </p:nvGraphicFramePr>
        <p:xfrm>
          <a:off x="428597" y="1857364"/>
          <a:ext cx="807249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0831"/>
                <a:gridCol w="2690831"/>
                <a:gridCol w="2690831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Európai front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Csendes óceáni front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Afrikai front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zövegdoboz 8"/>
          <p:cNvSpPr txBox="1"/>
          <p:nvPr/>
        </p:nvSpPr>
        <p:spPr>
          <a:xfrm>
            <a:off x="2500298" y="2786058"/>
            <a:ext cx="36433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D-nap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Pearl Harbor – csata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Sztálingrád – csata 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El </a:t>
            </a:r>
            <a:r>
              <a:rPr lang="hu-HU" dirty="0" err="1" smtClean="0"/>
              <a:t>Alamein</a:t>
            </a:r>
            <a:r>
              <a:rPr lang="hu-HU" dirty="0" smtClean="0"/>
              <a:t> – csata 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Midway – csata 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Békaugrás 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err="1" smtClean="0"/>
              <a:t>Afrikakorps</a:t>
            </a:r>
            <a:endParaRPr lang="hu-HU" dirty="0" smtClean="0"/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Kurszk – csata 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Rommel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3. Melyik fogalomra ismer?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7215206" y="6345816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Megoldás</a:t>
            </a:r>
            <a:endParaRPr lang="hu-HU" dirty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1428728" y="1714488"/>
          <a:ext cx="6096000" cy="3857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471706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471706">
                <a:tc>
                  <a:txBody>
                    <a:bodyPr/>
                    <a:lstStyle/>
                    <a:p>
                      <a:r>
                        <a:rPr lang="hu-HU" dirty="0" smtClean="0"/>
                        <a:t>1. </a:t>
                      </a:r>
                      <a:r>
                        <a:rPr lang="hu-HU" dirty="0" err="1" smtClean="0"/>
                        <a:t>Blitzkrieg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A: öngyilkos japán pilóta</a:t>
                      </a:r>
                      <a:endParaRPr lang="hu-HU" dirty="0"/>
                    </a:p>
                  </a:txBody>
                  <a:tcPr/>
                </a:tc>
              </a:tr>
              <a:tr h="814178">
                <a:tc>
                  <a:txBody>
                    <a:bodyPr/>
                    <a:lstStyle/>
                    <a:p>
                      <a:r>
                        <a:rPr lang="hu-HU" dirty="0" smtClean="0"/>
                        <a:t>2. gettó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B: 1944 végén a németek utolsó támadásainak</a:t>
                      </a:r>
                      <a:r>
                        <a:rPr lang="hu-HU" baseline="0" dirty="0" smtClean="0"/>
                        <a:t> egyike</a:t>
                      </a:r>
                      <a:endParaRPr lang="hu-HU" dirty="0"/>
                    </a:p>
                  </a:txBody>
                  <a:tcPr/>
                </a:tc>
              </a:tr>
              <a:tr h="471706">
                <a:tc>
                  <a:txBody>
                    <a:bodyPr/>
                    <a:lstStyle/>
                    <a:p>
                      <a:r>
                        <a:rPr lang="hu-HU" dirty="0" smtClean="0"/>
                        <a:t>3. holocaust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C: villámháború</a:t>
                      </a:r>
                      <a:endParaRPr lang="hu-HU" dirty="0"/>
                    </a:p>
                  </a:txBody>
                  <a:tcPr/>
                </a:tc>
              </a:tr>
              <a:tr h="814178">
                <a:tc>
                  <a:txBody>
                    <a:bodyPr/>
                    <a:lstStyle/>
                    <a:p>
                      <a:r>
                        <a:rPr lang="hu-HU" dirty="0" smtClean="0"/>
                        <a:t>4.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dirty="0" smtClean="0"/>
                        <a:t>Ardenneki offenzíva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D: jelentése tűzhalál,</a:t>
                      </a:r>
                      <a:r>
                        <a:rPr lang="hu-HU" baseline="0" dirty="0" smtClean="0"/>
                        <a:t> szervezett népirtás</a:t>
                      </a:r>
                      <a:endParaRPr lang="hu-HU" dirty="0"/>
                    </a:p>
                  </a:txBody>
                  <a:tcPr/>
                </a:tc>
              </a:tr>
              <a:tr h="814178">
                <a:tc>
                  <a:txBody>
                    <a:bodyPr/>
                    <a:lstStyle/>
                    <a:p>
                      <a:r>
                        <a:rPr lang="hu-HU" dirty="0" smtClean="0"/>
                        <a:t>5. </a:t>
                      </a:r>
                      <a:r>
                        <a:rPr lang="hu-HU" dirty="0" err="1" smtClean="0"/>
                        <a:t>kamikaze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E: zsidók elkülönült</a:t>
                      </a:r>
                      <a:r>
                        <a:rPr lang="hu-HU" baseline="0" dirty="0" smtClean="0"/>
                        <a:t> lakhelyéül kijelölt városrész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42910" y="64291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4. Rendezze időrendbe a miniszterelnököket!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7286644" y="6215082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Megoldás</a:t>
            </a:r>
            <a:endParaRPr lang="hu-HU" dirty="0"/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/>
        </p:nvGraphicFramePr>
        <p:xfrm>
          <a:off x="1571604" y="2000240"/>
          <a:ext cx="6096000" cy="4114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685805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Miniszterelnök</a:t>
                      </a:r>
                      <a:r>
                        <a:rPr lang="hu-HU" baseline="0" dirty="0" smtClean="0"/>
                        <a:t> neve</a:t>
                      </a:r>
                      <a:endParaRPr lang="hu-HU" dirty="0"/>
                    </a:p>
                  </a:txBody>
                  <a:tcPr/>
                </a:tc>
              </a:tr>
              <a:tr h="685805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Kállay Miklós</a:t>
                      </a:r>
                      <a:endParaRPr lang="hu-HU" dirty="0"/>
                    </a:p>
                  </a:txBody>
                  <a:tcPr/>
                </a:tc>
              </a:tr>
              <a:tr h="685805"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Sztójai</a:t>
                      </a:r>
                      <a:r>
                        <a:rPr lang="hu-HU" dirty="0" smtClean="0"/>
                        <a:t> Döme</a:t>
                      </a:r>
                      <a:endParaRPr lang="hu-HU" dirty="0"/>
                    </a:p>
                  </a:txBody>
                  <a:tcPr/>
                </a:tc>
              </a:tr>
              <a:tr h="685805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Teleki Pál</a:t>
                      </a:r>
                      <a:endParaRPr lang="hu-HU" dirty="0"/>
                    </a:p>
                  </a:txBody>
                  <a:tcPr/>
                </a:tc>
              </a:tr>
              <a:tr h="685805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Szálasi Ferenc</a:t>
                      </a:r>
                      <a:endParaRPr lang="hu-HU" dirty="0"/>
                    </a:p>
                  </a:txBody>
                  <a:tcPr/>
                </a:tc>
              </a:tr>
              <a:tr h="685805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Bárdossy Miklós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5. Kire ismer a képeken?</a:t>
            </a:r>
            <a:endParaRPr lang="hu-HU" dirty="0"/>
          </a:p>
        </p:txBody>
      </p:sp>
      <p:sp>
        <p:nvSpPr>
          <p:cNvPr id="10" name="Téglalap 9"/>
          <p:cNvSpPr/>
          <p:nvPr/>
        </p:nvSpPr>
        <p:spPr>
          <a:xfrm>
            <a:off x="7358082" y="6286520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Megoldás</a:t>
            </a: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643050"/>
            <a:ext cx="1285884" cy="1507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57422" y="1643050"/>
            <a:ext cx="1914918" cy="1531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 descr="http://images2.wikia.nocookie.net/__cb20120407171751/deadliestfiction/images/d/dd/14_10_Erwin-Rommel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29454" y="1571612"/>
            <a:ext cx="1741961" cy="2357454"/>
          </a:xfrm>
          <a:prstGeom prst="rect">
            <a:avLst/>
          </a:prstGeom>
          <a:noFill/>
        </p:spPr>
      </p:pic>
      <p:pic>
        <p:nvPicPr>
          <p:cNvPr id="1032" name="Picture 8" descr="http://www.kosherlive.com/criminali/images/goering002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14876" y="1571612"/>
            <a:ext cx="1643074" cy="2332304"/>
          </a:xfrm>
          <a:prstGeom prst="rect">
            <a:avLst/>
          </a:prstGeom>
          <a:noFill/>
        </p:spPr>
      </p:pic>
      <p:sp>
        <p:nvSpPr>
          <p:cNvPr id="1036" name="AutoShape 12" descr="data:image/jpeg;base64,/9j/4AAQSkZJRgABAQAAAQABAAD/2wCEAAkGBxQTERQUEhQWFhUXGBgaGRYVGBcXFxccHRUXFxgYFRcYHCggGBwlHBUXITEhJSkrLi4uFx8zODMsNygtLisBCgoKBQUFDgUFDisZExkrKysrKysrKysrKysrKysrKysrKysrKysrKysrKysrKysrKysrKysrKysrKysrKysrK//AABEIAMoAkAMBIgACEQEDEQH/xAAcAAACAwADAQAAAAAAAAAAAAAEBQMGBwECCAD/xABCEAACAQIEAwYDBQUHAwUBAAABAgMAEQQSITEFBkETIlFhcYEHkaEUIzJCUnKxwdHwJDNigpKy4UNT8RdjdIOiFf/EABQBAQAAAAAAAAAAAAAAAAAAAAD/xAAUEQEAAAAAAAAAAAAAAAAAAAAA/9oADAMBAAIRAxEAPwCEG1cg19bWpUX+rUEsa3o+COh4IqZ4eOglgjo2JB0r7Dx0wgw9BHDDeiok8qlEYUXNgALknQAeJJ2FZ5zL8TACYuHqJCdO3IuPSKP837TaeANBfcfjYoFDTOqA7ZjqfQbmkMvO2EBsHv6GMf7nrL8PwDFYuYGVwZJDq8pLt7hQdB4Dan7/AA8EaZ5MYqAJnYtFtob2+9BtoNxfWgv+F5kw0mzW9gQPMlCbe9No2VlDKQwOxUgg+4rCsfgsMgzw45JXUXAWJ0a+misHOXrrRXB+csThzo3aDqHNifVgNT6g+tBthjrqyUi5Y50w+LIS/ZzH/pvpm/YP5qtHZ+VAteOh3jt0ps8NDSx0CqVbVFTGSOh2h8qCjWoiFKiQUbAKAnDptTOCLSh8KnrTXDxUE+GipnBD4VDh46r/AMTuLnDcPfIbSTsIUI6XBLkeeQH3NBn3xF5zOLc4fDt/ZkNiw2nI/MfFB0HXfWqdGlRKbAW2qWGQse6t7ewHqToKBry/jBDiopWd0UMM7LfNl6g21Kk2uPCm/PXGY8VLEI5O1EcfeKgrEXLE3UHewA1qvQYVnICmO52GZmY+gQGjRwYi6tPEjDdXWYEeoyXFAvYmuhX+ulMX4NL+WbCv5CYIT7SKo+tB4zDSwi8sMiD9RF09pFuh+dBAddD6+/iPA1p3IXxE1XD45t9ExDH2Czfwf51lqPc6V1Y+lj8qD1RloaaOsv8AhdzzYrg8U3d0EErHb/2nJ3G2U+3UVqzjxoAJYaGaOmMgoR1oM6iFMMKtAQCmmGWgYYZdqdYVKV4VadYVKAyFKzD48Of7AvQ/aG9wIQPoxrVYlrPPjrw8tg8PMNexms37MiZf9yp86DGGN6KXYeH0HpTvkzlA4vPLNL2GGj0aU5QWPVYy/dFtLsbjWwub2t8XFODYfuwwHEkfnWMy6+c0xCfIAUBnw24M6RRyRTIJMQFkJKBjGivbIO8C2azC/QsD0sYvitxLDTnDtDNE7gyowjdXOUBDdyp0ysMov+pq7QfE7CpcR4Xsgdx2uHS++4QGp4/iBgGBzQQ+mfDk/wD6UUGdZfevsPM8RvGxQn9JIB9QNG9wa0mLiHC8TfNhlB8U7Jm9hBIW+lQYnlDh0pyw4hoJP0Ow1/8ArnCsfZqDMcaVY5nUA/qjAQ/5lHdb5CgJQR1uPH+YOxq/8a+G2MjBMWSdddEJR/ZH39mqmY7hkqKxkhmjCmxMkUiAeAJYAD50AGlrVunw05r+2Ycxyn7+EAMTu6bK/rpY/wDNYMDY095N439kxkM35bhXt+hzlb5aH2oPRTChzRTLqRUEgoM1hpnhjSuE02wq0DjBi9O8MKT4MU6w1AdHQfMvCRi8JPhz/wBRGCnazWupv0sQKOjFT5ARboaDzZMk0yLhUBePDflCnJnNy0kg/M1wbXICgEnpVbmlzHVswG3h/lGw9q0Tm/jmHiinwuEMsjSuzzYiQ5c9za12UGQBQF0sNOtZ92AOx+ov+6gFY+1cB/OjVQjYKPYmpYnIIuEYfpOcA+uVgfrQK3UHdQfrRmGx0qDKkjBP0Ekp/oa6/SjI8PM98iFvJEka3lpf99fTYWcDvRkftIw/3CgZ8K5yxuGAyOwTTpnjt4dmxy/LLWicF+JkOJQQYxcvaDs2dP7nvd0EhiTENb3NwPGsoKSuuQQu234EZj8gtM+F8lY6TvCB4h0aa0YPjdW7x+VA15v+HT4bO+Ek+0QxqGYZlM0akGzOFADqcrd4eG29Uh0upHQg1fOH84TYfBzYGaBroCoOfIyKdgQVOaO+osdL6abUEtZdBc20HifDTztQem+B4rtcLh5Tu8UZPrlF/rRLiunBsF2OHgiO8cSKfUKL/Wp3SgzaGKmuGj8qHhjpjAtAwwS06w60rwq04w4oDIxUwFRx1MKDJ/jHwRTImJd7AgR7XyhQzlvMm4Hlr41m2D4XHIyiOQ6lVuUylGfSO+uoLaa/WtW5jxEeNLxk2fDzyAIfziygMPG2Ugj+dIeJxSJEyRMqZrZgIstwD5G5a9rHoTQD8icvYOfDtLOr51zK6NmXKVYju2AuSQdLk0u4hwrDKbdsYFJ0zxsXIGxa40AvWjYfg8YwSYVzdZFIcXudevrfWguZOXbpEqFT2Vu42oDaak7200Jv9KCtcvcFBF8JxQFwQQFYLYeaaGrLDxLFq2TEuH8HUZfnSjgnK2GZSk0ALXzZ0lLEdBkcWKbnY1aYuDKLAs5UWAzG58NT1PnQSYWQgXBIqPE4m5NzpXDuBoKXlvvFUEktsANdPSgpHP8Agz2kTorM7hosoUszXUkAKouToaefDj4ayRyJiscuQoQ0UB1YN0eW2gtuF8d9hVw5e4aTiu0kjYdmpyFgbZm7t1PUhQdv1VbGoIDUTipmqFzQUiCOmECVBBHTKGOgJw1NIaBgSmEAoCkqUGo467saDOIuF4c4jEdpHd+2kuQzKT3iRsfOvuI4/DR4iOBiE7pfU9bgC5PXcj0oniahMdPfQMUb5oB/Csl47gppsU7sRaR7ISfy3yrYeFhQa6nF8PJMFjmTTSxdM2nle9MxiUn7rDvLp1B9iNelZLg+BYUl0kVQI3C9rE33v4Q2cFr3sb7D51p2LwixRxtDrksDc5mYHqT43/fQHx4VY/wrp5fx8aDxvEDsKklx6lLg6/upNiLa3NB1E5J3oTD437OTMbXlfLmKsyxqCBnfL+FAWuTpuK6ubKW/r3qx8DXs4VzC5kXUBWJUEXC2HTveW4oCoeDZZo5DPO8yWJYyEIQTqnYr3AvtfTerI1BcOiJ77aeW/kBfra2/UmjXoIHqAmpZNaiK0Fbw6UwhWoII9qOiSgnhFGRVBGKKjFBOtdyuldUqRTQZx8QoSmKQg27aIqD/AIkNiP8AS6/KsynM8eLKuY48rDLNPGzRgAaBbadd6274g8EfE4U9lrNEe0jA3YgG6e4+oFZvwUfbkHeBFtVN9+vnegiwcsjFv7Vwpc2pjMcozHUblgy+xpzJxnERgfcq8Q0cxSNJlG2ZcyKSPmfWjYeSdbh1Yr0Kg/I79KZ4nBFEs2gtrppQJk2ut8p1sagxEptUcmMWM5SRbpSvjHFlAsupPhQGS4rNaMbtoPcVcvh9weUYOF8VJK0jICY3IARdcqGygmw8TWf8CwjZjK+/Qe1bbhY7IoPRVH0F6CS1RvUpNRSUA8lRipWqM0CtFqeMV1iWiUWgljFEIKijWilFB3Fdq4WuJZQoLMQoAuWJAAA3JJ2FB9JIFBLEBQCSSbAAbkk7Dzrzli+ZOyx2Inwf9xJKzoraBgT3mXwzNmI9ab/E74gti/uMKSML+ZxoZz76iPTbr10tVFjBeJbDVb3t1G/01+dBov8A6noLMInDEd4dAfEEbiheKfEFplyQxm53Z7gD0HWs7Zqb8AwrO4AFA8wnDpJDmZyT5/yo3C8KObXU1ZuHcGyga0xh4eq3J0A6+FAqIEcTFtABr8q0Xl3j8GNhE2HfMvUbMjWByuu6mxH0rLeauKIikk6hWsnhcWu3+I6adB61R+TuYpcBiVkj1BAEidJFHS56jUg9D6mg9OMajahuF8TjxESzQsGRhoR08VYdGGxFE0ETCo8tSuKiBoA41ohRXIUAXNKeL8x4fDlRLKis18qG7SNbcJGgJJ8jQPEqTMKy7m74hYiFVOHgCAkWkxYCM2hJyYXMHC9C5sBVM4hzRxGSNxPimQZCMkeWMtqABdRe+vQ3oNp5l51wuCFpXzSWuIkF3PTXog82IrEuc+e8Rj2IY9nAD3YUY2PnI2mdvoL7daB4DwSTEMHcSCAyIss4sSC7lAe+byHPobXt1qTnHhRw0kcDMGdFZWZRYNaV8ptc27poFTL3TUWBlyuVJsCRr4HofSisujDzNATjb5GgtOAwkNwJ1yH9Q1Q/Larjw/l1QA0OVl/UhDD5iqBwbjRVcjrnA8ddPGj5eNHDoZMMxRm7oy6W3113Oh38KDUII8q3JsANbkCl3EOJXOSElj+oDuqfIn8R8/8AzVE4JzJM2JRMRIZFksveAAD6kWt43t8quGNxrAWjUEW32t5nw0oKFzPHlZUJuW7zE+H/ACT9DSPBrdyam4pjjITKx32/ZH4Rb0196ay8H7FpoiWE0GTtkYC1mC6xspN8pdbg/qv0oGfJ/Mc2BkMqKzwMwWVLHI5tcFWPdWUAj1Gh6W3Hg/F4sVEJYGzKdD0Knqrjoay7A8sCfhSlO3MqAkRQlLO0nZyntEewNh2YvcEAaUi5XxuIwuIniRmilaKVSNDaSNTIhIOhtlYeebzoN5aozWVcv/GEkAYyEHb7yHT/AFRsf3Gr/wAG5owmK/uJ0Zv0N3JB/kaxPtegyvmb4kYiYhIAYIwxu0bfeuNlAZhZBbewPrVWw3F5kziLLBf8RiH3j3v/AHkzEyMd9bjelsu4PnRBoIZo8xLHVjuxJLH9pjqfeiwHbDBRlzNPFCpfb8DuQx/SC8WvgagFEFnUYbslJcSSTKACxZ80Sp3RuB9ntbzNBu6rDh4jHnuhOXQLaNIVtJIQAQBmG9vxyAdRWPc29ri8azBbN2YkcOyqIQzM9pnJsmVWUG/kN9KZ8wcwSTyN2SxQnQ4iZSOzjYbkva8slzYb2tZQSS4q+KlvEY8OpWG4Ylh95iHFyHl3JAucqbC5JuxvQSnB2UurxyrmKsYmJCaLkzhlVlzHPYkW7u99K+4byvisWJGwsJlCFc9mRTdgSAM7C5sNfUeNCJFNBOFiKvI2UJ2dpEmD2yrY/iDaAqwGt9rXr0fyxwYYXDpEAoO7BdQCfyqx1ZV/CCdSLE60Hm2fCTYaQLNG8ba92RSpI62vv6i4rvxOMiOAdGzN5bgfxPzr0hzFy9DjYTFOtx+Vh+OM9GQ9D9D1rz7zVwKfBzLh8QbqmYxMB3WRmBLJ7gXHQ+xIC4fhc2JZxhrFoY2l3t+Ei2XTVr2tVr5k40v2JDGbNilB06Ja8h+fd96rXAOIYjDSLNhb3QDOArMjLfMUlIFgCPfqNqufJXIZxsn2jEKyYMMxhhY2Z1LFgvisQJt/i9NwR8qcsGZTjprphMM6O3dYtIqd9uzAHeAIUH1PhS3FcwLLxCfEyKUinLq4FyyIyhQ3mVKqxHkQOlekzhU7MxZF7MqUyAWXLa2UAbC1eauaeWJMFiXga7BbFGO7xm+Vj56EHzFBcuS+Py4eQwumZw0YZVYd4KOzDI50IKlBc2BGRrgBgW3NODT7Zw/EBJVeWRkYygKzZVfKJEGxC7EbjfpWc4HENJECDafDDQ9Xh6HzMZOUjqjj9Ju5j440kmGLSSkRnESkSHMIiIMqJGxBLLo5ude8B0vQUbDKDkud1X/aKIdSDcdPDpUDQ5Qqn9Kj6UYmqg/P+vlQcSDuj1qRtq6qLg1yDoPlQcMbAk9ATTniOFELRmeRowsSoqRkCaXQlyv/AGkzOwLtv+UNvSiQEggbmo48Oq69aCeWQy5EOWGJT3EUHIg8SNWdrbs1yfpU8M4cENo46DY+a0Mm/wDGpcHwyXESpHApMrHujb1LHoo3J/8AFAXwDiKYPGRYh4u0CMbqNCDYrmXpmFybHevRXCeIxYiJJoXEiONGH7iOhG1qwHm3libByBJrMrfglQEI+2YAfkYfpPTUX1t9ynzTNw6YvGC0L/3sN9G/xJ+lx49dj0sHosVXudeWUx+GaI2Ei96Jz+VrbHybY0x4HxmHFwrNh3DofZlPVXXdWHhRs0mUeZ0A8+ntQZx8M+CGTCvHisPZUkKFJV0YgKWYC9ic+cFragLY2rS0W1cRR2Ft/PxPU13oOQKo3xV5d+0YYTov3uHDHTdozrIvnawYfs+Zq7sTXO4oPLGd4pFliIzKbgEXUjqrDqpGhHgTRU8aBS8RHZupCAuC6lvxRuL5syC4udCCp1vVh5/5dGDxRRBaKQF4/AC9mQfskj2IqpJCFJI3/rSgFxG5rvGLraumJOtTw6Cg6If68a+c2I9R/wA1yx1866Obi/gRQEmuh1rjNXzUHZSbgAEkmwAFySdAABuSa3X4e8oDBRF5BfEygZ+oQbiJeml9SNz5AVW/hNyl+HGzr/8AHU+95T5nZfc+FaoKAXifDIsTE0UyB43GoP0IPQjcEbVhHOvKEuBks13hY/dzWG/6HsLK/roenUD0ATr/AFrQ+OwSTxvHKgeNxZg3X+Xkd70HnTlnmGbATdrAdDYPE34JAOjeB8G6eY0reuWOY4MenbQn8OhjbR42O+cfuPUXrFubeTJsG8hCtJh1Iyz6EC/5ZLahhsTa22utqU8G4lNhZRLA2Rxv1Vh+l1/MKD06r1yKrHKvNcWMjuCEmA78RO3mpP4l86dSYk6ar9b0BbDrXYN1oNcQb7qfc38rVNGbDXT30HvQVn4mcG+0YFiou8P3ieNgO+o9Vv8AIVkHKnBPtuKSDtMikMzMLE2UA2W+l9Rv51qnMXxMwWHZolJxEmoKxWKDoQ8h7vsLmsVwGOkgkSSFzG6G6sutvIg3uLaG9A0+IHKwwGIRFcukiFlLAZhY5WDW03I186QqtHcY4tNi5e1xD52tYWACgb2UCwFDLtQQA33qKYaGvk2riT+vlQdklvXDyUPF0rsx1oH3LHOmLwLfdPniJ70MmqHzU7xnzGniDW18o8/YTHd1W7Oa1zDJox842/C49NfECvPCGoMabC40IUkEbg+IPQ0HrTNc13YHxt59faqd8LcU8mARpHZ28XYsdh1NXA0HDYdSpUqCpBBUi4IO4YHesc555FfCEy4RGfDkHMLhmg2te+rJ/i1Itr41s4rgDWg83YLESROskTlHBurDp/MeVbbyjxz7bhzI4KMmj2FkuBfMrdfTpWRc2RhMVOqAKFlcAKAABcWAA2q2YiVk/wD5ioxUfZ81lJAzdoozWH5tTrvQMuL/ABTwyArh43ncXF2UwpceJcBj7Cs65i5xxmMuJpSkf/ZhGRP8x/E/ubeVOvjHCq4uMqoBeIFiAAWN92I3PmaoJagkKKLZRtXUmomNcXoCY7fWjeH4PtmZcwWylhfrawsLka63t5UtU1PhD30/aH76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038" name="AutoShape 14" descr="data:image/jpeg;base64,/9j/4AAQSkZJRgABAQAAAQABAAD/2wCEAAkGBxQTERQUEhQWFhUXGBgaGRYVGBcXFxccHRUXFxgYFRcYHCggGBwlHBUXITEhJSkrLi4uFx8zODMsNygtLisBCgoKBQUFDgUFDisZExkrKysrKysrKysrKysrKysrKysrKysrKysrKysrKysrKysrKysrKysrKysrKysrKysrK//AABEIAMoAkAMBIgACEQEDEQH/xAAcAAACAwADAQAAAAAAAAAAAAAEBQMGBwECCAD/xABCEAACAQIEAwYDBQUHAwUBAAABAgMAEQQSITEFBkETIlFhcYEHkaEUIzJCUnKxwdHwJDNigpKy4UNT8RdjdIOiFf/EABQBAQAAAAAAAAAAAAAAAAAAAAD/xAAUEQEAAAAAAAAAAAAAAAAAAAAA/9oADAMBAAIRAxEAPwCEG1cg19bWpUX+rUEsa3o+COh4IqZ4eOglgjo2JB0r7Dx0wgw9BHDDeiok8qlEYUXNgALknQAeJJ2FZ5zL8TACYuHqJCdO3IuPSKP837TaeANBfcfjYoFDTOqA7ZjqfQbmkMvO2EBsHv6GMf7nrL8PwDFYuYGVwZJDq8pLt7hQdB4Dan7/AA8EaZ5MYqAJnYtFtob2+9BtoNxfWgv+F5kw0mzW9gQPMlCbe9No2VlDKQwOxUgg+4rCsfgsMgzw45JXUXAWJ0a+misHOXrrRXB+csThzo3aDqHNifVgNT6g+tBthjrqyUi5Y50w+LIS/ZzH/pvpm/YP5qtHZ+VAteOh3jt0ps8NDSx0CqVbVFTGSOh2h8qCjWoiFKiQUbAKAnDptTOCLSh8KnrTXDxUE+GipnBD4VDh46r/AMTuLnDcPfIbSTsIUI6XBLkeeQH3NBn3xF5zOLc4fDt/ZkNiw2nI/MfFB0HXfWqdGlRKbAW2qWGQse6t7ewHqToKBry/jBDiopWd0UMM7LfNl6g21Kk2uPCm/PXGY8VLEI5O1EcfeKgrEXLE3UHewA1qvQYVnICmO52GZmY+gQGjRwYi6tPEjDdXWYEeoyXFAvYmuhX+ulMX4NL+WbCv5CYIT7SKo+tB4zDSwi8sMiD9RF09pFuh+dBAddD6+/iPA1p3IXxE1XD45t9ExDH2Czfwf51lqPc6V1Y+lj8qD1RloaaOsv8AhdzzYrg8U3d0EErHb/2nJ3G2U+3UVqzjxoAJYaGaOmMgoR1oM6iFMMKtAQCmmGWgYYZdqdYVKV4VadYVKAyFKzD48Of7AvQ/aG9wIQPoxrVYlrPPjrw8tg8PMNexms37MiZf9yp86DGGN6KXYeH0HpTvkzlA4vPLNL2GGj0aU5QWPVYy/dFtLsbjWwub2t8XFODYfuwwHEkfnWMy6+c0xCfIAUBnw24M6RRyRTIJMQFkJKBjGivbIO8C2azC/QsD0sYvitxLDTnDtDNE7gyowjdXOUBDdyp0ysMov+pq7QfE7CpcR4Xsgdx2uHS++4QGp4/iBgGBzQQ+mfDk/wD6UUGdZfevsPM8RvGxQn9JIB9QNG9wa0mLiHC8TfNhlB8U7Jm9hBIW+lQYnlDh0pyw4hoJP0Ow1/8ArnCsfZqDMcaVY5nUA/qjAQ/5lHdb5CgJQR1uPH+YOxq/8a+G2MjBMWSdddEJR/ZH39mqmY7hkqKxkhmjCmxMkUiAeAJYAD50AGlrVunw05r+2Ycxyn7+EAMTu6bK/rpY/wDNYMDY095N439kxkM35bhXt+hzlb5aH2oPRTChzRTLqRUEgoM1hpnhjSuE02wq0DjBi9O8MKT4MU6w1AdHQfMvCRi8JPhz/wBRGCnazWupv0sQKOjFT5ARboaDzZMk0yLhUBePDflCnJnNy0kg/M1wbXICgEnpVbmlzHVswG3h/lGw9q0Tm/jmHiinwuEMsjSuzzYiQ5c9za12UGQBQF0sNOtZ92AOx+ov+6gFY+1cB/OjVQjYKPYmpYnIIuEYfpOcA+uVgfrQK3UHdQfrRmGx0qDKkjBP0Ekp/oa6/SjI8PM98iFvJEka3lpf99fTYWcDvRkftIw/3CgZ8K5yxuGAyOwTTpnjt4dmxy/LLWicF+JkOJQQYxcvaDs2dP7nvd0EhiTENb3NwPGsoKSuuQQu234EZj8gtM+F8lY6TvCB4h0aa0YPjdW7x+VA15v+HT4bO+Ek+0QxqGYZlM0akGzOFADqcrd4eG29Uh0upHQg1fOH84TYfBzYGaBroCoOfIyKdgQVOaO+osdL6abUEtZdBc20HifDTztQem+B4rtcLh5Tu8UZPrlF/rRLiunBsF2OHgiO8cSKfUKL/Wp3SgzaGKmuGj8qHhjpjAtAwwS06w60rwq04w4oDIxUwFRx1MKDJ/jHwRTImJd7AgR7XyhQzlvMm4Hlr41m2D4XHIyiOQ6lVuUylGfSO+uoLaa/WtW5jxEeNLxk2fDzyAIfziygMPG2Ugj+dIeJxSJEyRMqZrZgIstwD5G5a9rHoTQD8icvYOfDtLOr51zK6NmXKVYju2AuSQdLk0u4hwrDKbdsYFJ0zxsXIGxa40AvWjYfg8YwSYVzdZFIcXudevrfWguZOXbpEqFT2Vu42oDaak7200Jv9KCtcvcFBF8JxQFwQQFYLYeaaGrLDxLFq2TEuH8HUZfnSjgnK2GZSk0ALXzZ0lLEdBkcWKbnY1aYuDKLAs5UWAzG58NT1PnQSYWQgXBIqPE4m5NzpXDuBoKXlvvFUEktsANdPSgpHP8Agz2kTorM7hosoUszXUkAKouToaefDj4ayRyJiscuQoQ0UB1YN0eW2gtuF8d9hVw5e4aTiu0kjYdmpyFgbZm7t1PUhQdv1VbGoIDUTipmqFzQUiCOmECVBBHTKGOgJw1NIaBgSmEAoCkqUGo467saDOIuF4c4jEdpHd+2kuQzKT3iRsfOvuI4/DR4iOBiE7pfU9bgC5PXcj0oniahMdPfQMUb5oB/Csl47gppsU7sRaR7ISfy3yrYeFhQa6nF8PJMFjmTTSxdM2nle9MxiUn7rDvLp1B9iNelZLg+BYUl0kVQI3C9rE33v4Q2cFr3sb7D51p2LwixRxtDrksDc5mYHqT43/fQHx4VY/wrp5fx8aDxvEDsKklx6lLg6/upNiLa3NB1E5J3oTD437OTMbXlfLmKsyxqCBnfL+FAWuTpuK6ubKW/r3qx8DXs4VzC5kXUBWJUEXC2HTveW4oCoeDZZo5DPO8yWJYyEIQTqnYr3AvtfTerI1BcOiJ77aeW/kBfra2/UmjXoIHqAmpZNaiK0Fbw6UwhWoII9qOiSgnhFGRVBGKKjFBOtdyuldUqRTQZx8QoSmKQg27aIqD/AIkNiP8AS6/KsynM8eLKuY48rDLNPGzRgAaBbadd6274g8EfE4U9lrNEe0jA3YgG6e4+oFZvwUfbkHeBFtVN9+vnegiwcsjFv7Vwpc2pjMcozHUblgy+xpzJxnERgfcq8Q0cxSNJlG2ZcyKSPmfWjYeSdbh1Yr0Kg/I79KZ4nBFEs2gtrppQJk2ut8p1sagxEptUcmMWM5SRbpSvjHFlAsupPhQGS4rNaMbtoPcVcvh9weUYOF8VJK0jICY3IARdcqGygmw8TWf8CwjZjK+/Qe1bbhY7IoPRVH0F6CS1RvUpNRSUA8lRipWqM0CtFqeMV1iWiUWgljFEIKijWilFB3Fdq4WuJZQoLMQoAuWJAAA3JJ2FB9JIFBLEBQCSSbAAbkk7Dzrzli+ZOyx2Inwf9xJKzoraBgT3mXwzNmI9ab/E74gti/uMKSML+ZxoZz76iPTbr10tVFjBeJbDVb3t1G/01+dBov8A6noLMInDEd4dAfEEbiheKfEFplyQxm53Z7gD0HWs7Zqb8AwrO4AFA8wnDpJDmZyT5/yo3C8KObXU1ZuHcGyga0xh4eq3J0A6+FAqIEcTFtABr8q0Xl3j8GNhE2HfMvUbMjWByuu6mxH0rLeauKIikk6hWsnhcWu3+I6adB61R+TuYpcBiVkj1BAEidJFHS56jUg9D6mg9OMajahuF8TjxESzQsGRhoR08VYdGGxFE0ETCo8tSuKiBoA41ohRXIUAXNKeL8x4fDlRLKis18qG7SNbcJGgJJ8jQPEqTMKy7m74hYiFVOHgCAkWkxYCM2hJyYXMHC9C5sBVM4hzRxGSNxPimQZCMkeWMtqABdRe+vQ3oNp5l51wuCFpXzSWuIkF3PTXog82IrEuc+e8Rj2IY9nAD3YUY2PnI2mdvoL7daB4DwSTEMHcSCAyIss4sSC7lAe+byHPobXt1qTnHhRw0kcDMGdFZWZRYNaV8ptc27poFTL3TUWBlyuVJsCRr4HofSisujDzNATjb5GgtOAwkNwJ1yH9Q1Q/Larjw/l1QA0OVl/UhDD5iqBwbjRVcjrnA8ddPGj5eNHDoZMMxRm7oy6W3113Oh38KDUII8q3JsANbkCl3EOJXOSElj+oDuqfIn8R8/8AzVE4JzJM2JRMRIZFksveAAD6kWt43t8quGNxrAWjUEW32t5nw0oKFzPHlZUJuW7zE+H/ACT9DSPBrdyam4pjjITKx32/ZH4Rb0196ay8H7FpoiWE0GTtkYC1mC6xspN8pdbg/qv0oGfJ/Mc2BkMqKzwMwWVLHI5tcFWPdWUAj1Gh6W3Hg/F4sVEJYGzKdD0Knqrjoay7A8sCfhSlO3MqAkRQlLO0nZyntEewNh2YvcEAaUi5XxuIwuIniRmilaKVSNDaSNTIhIOhtlYeebzoN5aozWVcv/GEkAYyEHb7yHT/AFRsf3Gr/wAG5owmK/uJ0Zv0N3JB/kaxPtegyvmb4kYiYhIAYIwxu0bfeuNlAZhZBbewPrVWw3F5kziLLBf8RiH3j3v/AHkzEyMd9bjelsu4PnRBoIZo8xLHVjuxJLH9pjqfeiwHbDBRlzNPFCpfb8DuQx/SC8WvgagFEFnUYbslJcSSTKACxZ80Sp3RuB9ntbzNBu6rDh4jHnuhOXQLaNIVtJIQAQBmG9vxyAdRWPc29ri8azBbN2YkcOyqIQzM9pnJsmVWUG/kN9KZ8wcwSTyN2SxQnQ4iZSOzjYbkva8slzYb2tZQSS4q+KlvEY8OpWG4Ylh95iHFyHl3JAucqbC5JuxvQSnB2UurxyrmKsYmJCaLkzhlVlzHPYkW7u99K+4byvisWJGwsJlCFc9mRTdgSAM7C5sNfUeNCJFNBOFiKvI2UJ2dpEmD2yrY/iDaAqwGt9rXr0fyxwYYXDpEAoO7BdQCfyqx1ZV/CCdSLE60Hm2fCTYaQLNG8ba92RSpI62vv6i4rvxOMiOAdGzN5bgfxPzr0hzFy9DjYTFOtx+Vh+OM9GQ9D9D1rz7zVwKfBzLh8QbqmYxMB3WRmBLJ7gXHQ+xIC4fhc2JZxhrFoY2l3t+Ei2XTVr2tVr5k40v2JDGbNilB06Ja8h+fd96rXAOIYjDSLNhb3QDOArMjLfMUlIFgCPfqNqufJXIZxsn2jEKyYMMxhhY2Z1LFgvisQJt/i9NwR8qcsGZTjprphMM6O3dYtIqd9uzAHeAIUH1PhS3FcwLLxCfEyKUinLq4FyyIyhQ3mVKqxHkQOlekzhU7MxZF7MqUyAWXLa2UAbC1eauaeWJMFiXga7BbFGO7xm+Vj56EHzFBcuS+Py4eQwumZw0YZVYd4KOzDI50IKlBc2BGRrgBgW3NODT7Zw/EBJVeWRkYygKzZVfKJEGxC7EbjfpWc4HENJECDafDDQ9Xh6HzMZOUjqjj9Ju5j440kmGLSSkRnESkSHMIiIMqJGxBLLo5ude8B0vQUbDKDkud1X/aKIdSDcdPDpUDQ5Qqn9Kj6UYmqg/P+vlQcSDuj1qRtq6qLg1yDoPlQcMbAk9ATTniOFELRmeRowsSoqRkCaXQlyv/AGkzOwLtv+UNvSiQEggbmo48Oq69aCeWQy5EOWGJT3EUHIg8SNWdrbs1yfpU8M4cENo46DY+a0Mm/wDGpcHwyXESpHApMrHujb1LHoo3J/8AFAXwDiKYPGRYh4u0CMbqNCDYrmXpmFybHevRXCeIxYiJJoXEiONGH7iOhG1qwHm3libByBJrMrfglQEI+2YAfkYfpPTUX1t9ynzTNw6YvGC0L/3sN9G/xJ+lx49dj0sHosVXudeWUx+GaI2Ei96Jz+VrbHybY0x4HxmHFwrNh3DofZlPVXXdWHhRs0mUeZ0A8+ntQZx8M+CGTCvHisPZUkKFJV0YgKWYC9ic+cFragLY2rS0W1cRR2Ft/PxPU13oOQKo3xV5d+0YYTov3uHDHTdozrIvnawYfs+Zq7sTXO4oPLGd4pFliIzKbgEXUjqrDqpGhHgTRU8aBS8RHZupCAuC6lvxRuL5syC4udCCp1vVh5/5dGDxRRBaKQF4/AC9mQfskj2IqpJCFJI3/rSgFxG5rvGLraumJOtTw6Cg6If68a+c2I9R/wA1yx1866Obi/gRQEmuh1rjNXzUHZSbgAEkmwAFySdAABuSa3X4e8oDBRF5BfEygZ+oQbiJeml9SNz5AVW/hNyl+HGzr/8AHU+95T5nZfc+FaoKAXifDIsTE0UyB43GoP0IPQjcEbVhHOvKEuBks13hY/dzWG/6HsLK/roenUD0ATr/AFrQ+OwSTxvHKgeNxZg3X+Xkd70HnTlnmGbATdrAdDYPE34JAOjeB8G6eY0reuWOY4MenbQn8OhjbR42O+cfuPUXrFubeTJsG8hCtJh1Iyz6EC/5ZLahhsTa22utqU8G4lNhZRLA2Rxv1Vh+l1/MKD06r1yKrHKvNcWMjuCEmA78RO3mpP4l86dSYk6ar9b0BbDrXYN1oNcQb7qfc38rVNGbDXT30HvQVn4mcG+0YFiou8P3ieNgO+o9Vv8AIVkHKnBPtuKSDtMikMzMLE2UA2W+l9Rv51qnMXxMwWHZolJxEmoKxWKDoQ8h7vsLmsVwGOkgkSSFzG6G6sutvIg3uLaG9A0+IHKwwGIRFcukiFlLAZhY5WDW03I186QqtHcY4tNi5e1xD52tYWACgb2UCwFDLtQQA33qKYaGvk2riT+vlQdklvXDyUPF0rsx1oH3LHOmLwLfdPniJ70MmqHzU7xnzGniDW18o8/YTHd1W7Oa1zDJox842/C49NfECvPCGoMabC40IUkEbg+IPQ0HrTNc13YHxt59faqd8LcU8mARpHZ28XYsdh1NXA0HDYdSpUqCpBBUi4IO4YHesc555FfCEy4RGfDkHMLhmg2te+rJ/i1Itr41s4rgDWg83YLESROskTlHBurDp/MeVbbyjxz7bhzI4KMmj2FkuBfMrdfTpWRc2RhMVOqAKFlcAKAABcWAA2q2YiVk/wD5ioxUfZ81lJAzdoozWH5tTrvQMuL/ABTwyArh43ncXF2UwpceJcBj7Cs65i5xxmMuJpSkf/ZhGRP8x/E/ubeVOvjHCq4uMqoBeIFiAAWN92I3PmaoJagkKKLZRtXUmomNcXoCY7fWjeH4PtmZcwWylhfrawsLka63t5UtU1PhD30/aH76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040" name="Picture 16" descr="http://upload.wikimedia.org/wikipedia/commons/thumb/d/da/Bundesarchiv_Bild_183-R99621,_Heinrich_Himmler.jpg/180px-Bundesarchiv_Bild_183-R99621,_Heinrich_Himmler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786050" y="3571876"/>
            <a:ext cx="1714500" cy="2409826"/>
          </a:xfrm>
          <a:prstGeom prst="rect">
            <a:avLst/>
          </a:prstGeom>
          <a:noFill/>
        </p:spPr>
      </p:pic>
      <p:pic>
        <p:nvPicPr>
          <p:cNvPr id="1042" name="Picture 18" descr="http://sbillinghurst.files.wordpress.com/2009/12/goebbels.jpg%3Fw%3D37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8596" y="3643314"/>
            <a:ext cx="1793808" cy="1928826"/>
          </a:xfrm>
          <a:prstGeom prst="rect">
            <a:avLst/>
          </a:prstGeom>
          <a:noFill/>
        </p:spPr>
      </p:pic>
      <p:sp>
        <p:nvSpPr>
          <p:cNvPr id="14" name="Téglalap 13"/>
          <p:cNvSpPr/>
          <p:nvPr/>
        </p:nvSpPr>
        <p:spPr>
          <a:xfrm>
            <a:off x="1571604" y="1571612"/>
            <a:ext cx="5245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Téglalap 14"/>
          <p:cNvSpPr/>
          <p:nvPr/>
        </p:nvSpPr>
        <p:spPr>
          <a:xfrm>
            <a:off x="6072198" y="1714488"/>
            <a:ext cx="6174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Téglalap 15"/>
          <p:cNvSpPr/>
          <p:nvPr/>
        </p:nvSpPr>
        <p:spPr>
          <a:xfrm>
            <a:off x="3929058" y="1571612"/>
            <a:ext cx="6190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" name="Téglalap 16"/>
          <p:cNvSpPr/>
          <p:nvPr/>
        </p:nvSpPr>
        <p:spPr>
          <a:xfrm>
            <a:off x="1857356" y="3429000"/>
            <a:ext cx="5998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églalap 18"/>
          <p:cNvSpPr/>
          <p:nvPr/>
        </p:nvSpPr>
        <p:spPr>
          <a:xfrm>
            <a:off x="4214810" y="3786190"/>
            <a:ext cx="6335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</a:t>
            </a:r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Téglalap 19"/>
          <p:cNvSpPr/>
          <p:nvPr/>
        </p:nvSpPr>
        <p:spPr>
          <a:xfrm>
            <a:off x="8429652" y="2143116"/>
            <a:ext cx="6351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hu-H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5500694" y="4214818"/>
            <a:ext cx="30003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________________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________________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________________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________________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________________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 ________________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6. Rendszerezze!</a:t>
            </a:r>
            <a:endParaRPr lang="hu-HU" dirty="0"/>
          </a:p>
        </p:txBody>
      </p:sp>
      <p:sp>
        <p:nvSpPr>
          <p:cNvPr id="6" name="Téglalap 5">
            <a:hlinkClick r:id="rId2" action="ppaction://hlinksldjump"/>
          </p:cNvPr>
          <p:cNvSpPr/>
          <p:nvPr/>
        </p:nvSpPr>
        <p:spPr>
          <a:xfrm>
            <a:off x="7358082" y="6215082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3" action="ppaction://hlinksldjump"/>
              </a:rPr>
              <a:t>Megoldás</a:t>
            </a: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714348" y="1714488"/>
          <a:ext cx="7572428" cy="4130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214"/>
                <a:gridCol w="3786214"/>
              </a:tblGrid>
              <a:tr h="581709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Évszám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Esemény</a:t>
                      </a:r>
                      <a:endParaRPr lang="hu-HU" dirty="0"/>
                    </a:p>
                  </a:txBody>
                  <a:tcPr/>
                </a:tc>
              </a:tr>
              <a:tr h="581709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1941. július 22.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Partraszállás </a:t>
                      </a:r>
                      <a:r>
                        <a:rPr lang="hu-HU" dirty="0" err="1" smtClean="0"/>
                        <a:t>Normandiában</a:t>
                      </a:r>
                      <a:endParaRPr lang="hu-HU" dirty="0"/>
                    </a:p>
                  </a:txBody>
                  <a:tcPr/>
                </a:tc>
              </a:tr>
              <a:tr h="581709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1944. június 6.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Anschluss</a:t>
                      </a:r>
                      <a:endParaRPr lang="hu-HU" dirty="0"/>
                    </a:p>
                  </a:txBody>
                  <a:tcPr/>
                </a:tc>
              </a:tr>
              <a:tr h="581709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1945.</a:t>
                      </a:r>
                      <a:r>
                        <a:rPr lang="hu-HU" baseline="0" dirty="0" smtClean="0"/>
                        <a:t> május 8/9.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Kállay miniszterelnöksége</a:t>
                      </a:r>
                      <a:endParaRPr lang="hu-HU" dirty="0"/>
                    </a:p>
                  </a:txBody>
                  <a:tcPr/>
                </a:tc>
              </a:tr>
              <a:tr h="581709">
                <a:tc>
                  <a:txBody>
                    <a:bodyPr/>
                    <a:lstStyle/>
                    <a:p>
                      <a:pPr algn="ctr"/>
                      <a:r>
                        <a:rPr lang="hu-HU" smtClean="0"/>
                        <a:t>1944. </a:t>
                      </a:r>
                      <a:r>
                        <a:rPr lang="hu-HU" dirty="0" smtClean="0"/>
                        <a:t>október 15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A 2. világháború vége Európában</a:t>
                      </a:r>
                      <a:endParaRPr lang="hu-HU" dirty="0"/>
                    </a:p>
                  </a:txBody>
                  <a:tcPr/>
                </a:tc>
              </a:tr>
              <a:tr h="581709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1942-44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Németország megtámadja Szovjetuniót</a:t>
                      </a:r>
                      <a:endParaRPr lang="hu-HU" dirty="0"/>
                    </a:p>
                  </a:txBody>
                  <a:tcPr/>
                </a:tc>
              </a:tr>
              <a:tr h="581709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1938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Horthy kiugrási kísérlete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7. Rendezze, Németország milyen időrendbe folytatott hadjáratot!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7143768" y="6143644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Megoldás</a:t>
            </a:r>
            <a:endParaRPr lang="hu-HU" dirty="0"/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/>
        </p:nvGraphicFramePr>
        <p:xfrm>
          <a:off x="1500166" y="1857364"/>
          <a:ext cx="6096000" cy="4071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424836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1939</a:t>
                      </a:r>
                      <a:r>
                        <a:rPr lang="hu-HU" baseline="0" dirty="0" smtClean="0"/>
                        <a:t> - 41</a:t>
                      </a:r>
                      <a:endParaRPr lang="hu-HU" dirty="0"/>
                    </a:p>
                  </a:txBody>
                  <a:tcPr/>
                </a:tc>
              </a:tr>
              <a:tr h="424836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Szovjetunió</a:t>
                      </a:r>
                      <a:endParaRPr lang="hu-HU" dirty="0"/>
                    </a:p>
                  </a:txBody>
                  <a:tcPr/>
                </a:tc>
              </a:tr>
              <a:tr h="424836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Dánia és Norvégia</a:t>
                      </a:r>
                      <a:endParaRPr lang="hu-HU" dirty="0"/>
                    </a:p>
                  </a:txBody>
                  <a:tcPr/>
                </a:tc>
              </a:tr>
              <a:tr h="424836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Benelux államok (Belgium</a:t>
                      </a:r>
                      <a:r>
                        <a:rPr lang="hu-HU" baseline="0" dirty="0" smtClean="0"/>
                        <a:t>, Hollandia, Luxemburg)</a:t>
                      </a:r>
                      <a:endParaRPr lang="hu-HU" dirty="0"/>
                    </a:p>
                  </a:txBody>
                  <a:tcPr/>
                </a:tc>
              </a:tr>
              <a:tr h="424836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Lengyelország</a:t>
                      </a:r>
                      <a:endParaRPr lang="hu-HU" dirty="0"/>
                    </a:p>
                  </a:txBody>
                  <a:tcPr/>
                </a:tc>
              </a:tr>
              <a:tr h="424836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Görögország</a:t>
                      </a:r>
                      <a:endParaRPr lang="hu-HU" dirty="0"/>
                    </a:p>
                  </a:txBody>
                  <a:tcPr/>
                </a:tc>
              </a:tr>
              <a:tr h="5490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Franciaország</a:t>
                      </a:r>
                    </a:p>
                  </a:txBody>
                  <a:tcPr/>
                </a:tc>
              </a:tr>
              <a:tr h="5490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Jugoszlávia</a:t>
                      </a:r>
                    </a:p>
                  </a:txBody>
                  <a:tcPr/>
                </a:tc>
              </a:tr>
              <a:tr h="424836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Angliai</a:t>
                      </a:r>
                      <a:r>
                        <a:rPr lang="hu-HU" baseline="0" dirty="0" smtClean="0"/>
                        <a:t> csata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8. Írja a táblázatba a hadvezetőkhöz az országot?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7286644" y="6286520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Megoldás</a:t>
            </a: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1500166" y="2000240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Vezető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ország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Rommel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Montgomery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Paulus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Jamamoto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Rokoszovszkij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Canaris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Jány Gusztáv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Zsukov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ánus">
  <a:themeElements>
    <a:clrScheme name="Urbánus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ánus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ánu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720</TotalTime>
  <Words>889</Words>
  <Application>Microsoft Office PowerPoint</Application>
  <PresentationFormat>Diavetítés a képernyőre (4:3 oldalarány)</PresentationFormat>
  <Paragraphs>374</Paragraphs>
  <Slides>25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25</vt:i4>
      </vt:variant>
    </vt:vector>
  </HeadingPairs>
  <TitlesOfParts>
    <vt:vector size="26" baseType="lpstr">
      <vt:lpstr>Urbánus</vt:lpstr>
      <vt:lpstr>8. évfolyam – 3. téma </vt:lpstr>
      <vt:lpstr>1 Egészítse ki a megfelelő ország és vezetőjének nevével!</vt:lpstr>
      <vt:lpstr>2. Csoportosítsa! </vt:lpstr>
      <vt:lpstr>3. Melyik fogalomra ismer?</vt:lpstr>
      <vt:lpstr>4. Rendezze időrendbe a miniszterelnököket!</vt:lpstr>
      <vt:lpstr>5. Kire ismer a képeken?</vt:lpstr>
      <vt:lpstr>6. Rendszerezze!</vt:lpstr>
      <vt:lpstr>7. Rendezze, Németország milyen időrendbe folytatott hadjáratot!</vt:lpstr>
      <vt:lpstr>8. Írja a táblázatba a hadvezetőkhöz az országot?</vt:lpstr>
      <vt:lpstr>9. Mely országokat jelölnek a számok!</vt:lpstr>
      <vt:lpstr>10. Mely helyeket jelölnek a számok?</vt:lpstr>
      <vt:lpstr>11. Konferenciák!</vt:lpstr>
      <vt:lpstr>12. Milyen eseményt ábrázolnak a képek? </vt:lpstr>
      <vt:lpstr>1. Megoldás</vt:lpstr>
      <vt:lpstr>2. Megoldás! </vt:lpstr>
      <vt:lpstr>3. Megoldás</vt:lpstr>
      <vt:lpstr>4. Megoldás</vt:lpstr>
      <vt:lpstr>5. Megoldás</vt:lpstr>
      <vt:lpstr>6. Megoldás!</vt:lpstr>
      <vt:lpstr>7. Megoldás</vt:lpstr>
      <vt:lpstr>8. Megoldás</vt:lpstr>
      <vt:lpstr>9. Megoldás</vt:lpstr>
      <vt:lpstr>10. Megoldás</vt:lpstr>
      <vt:lpstr>11. Megoldás</vt:lpstr>
      <vt:lpstr>12. Megoldás</vt:lpstr>
    </vt:vector>
  </TitlesOfParts>
  <Company>Iskola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 évfolyam – 1. téma </dc:title>
  <dc:creator>TVT</dc:creator>
  <cp:lastModifiedBy>IGH</cp:lastModifiedBy>
  <cp:revision>64</cp:revision>
  <dcterms:created xsi:type="dcterms:W3CDTF">2012-11-14T06:30:43Z</dcterms:created>
  <dcterms:modified xsi:type="dcterms:W3CDTF">2014-02-20T05:44:21Z</dcterms:modified>
</cp:coreProperties>
</file>