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7" r:id="rId18"/>
    <p:sldId id="273" r:id="rId19"/>
    <p:sldId id="274" r:id="rId20"/>
    <p:sldId id="275" r:id="rId21"/>
    <p:sldId id="276" r:id="rId22"/>
    <p:sldId id="278" r:id="rId23"/>
    <p:sldId id="279" r:id="rId24"/>
    <p:sldId id="280" r:id="rId25"/>
    <p:sldId id="270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iiQ/2i5n4o/tLD5MioR9mA" hashData="VbT1dUkbCWAM7kGfKA+9/fBGja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00" autoAdjust="0"/>
    <p:restoredTop sz="94660"/>
  </p:normalViewPr>
  <p:slideViewPr>
    <p:cSldViewPr>
      <p:cViewPr varScale="1">
        <p:scale>
          <a:sx n="65" d="100"/>
          <a:sy n="65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6F7BDE-A715-47D8-94A0-2EBA87CB465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526A846-2711-493B-9C59-8919B961E2D2}">
      <dgm:prSet phldrT="[Szöveg]"/>
      <dgm:spPr/>
      <dgm:t>
        <a:bodyPr/>
        <a:lstStyle/>
        <a:p>
          <a:r>
            <a:rPr lang="hu-HU"/>
            <a:t>Magyar Királyság</a:t>
          </a:r>
        </a:p>
      </dgm:t>
    </dgm:pt>
    <dgm:pt modelId="{17F6F233-FDF7-4864-A145-6D73F7363EDE}" type="parTrans" cxnId="{4C2D9E23-F0FF-4A2E-BB78-880259394CE5}">
      <dgm:prSet/>
      <dgm:spPr/>
      <dgm:t>
        <a:bodyPr/>
        <a:lstStyle/>
        <a:p>
          <a:endParaRPr lang="hu-HU"/>
        </a:p>
      </dgm:t>
    </dgm:pt>
    <dgm:pt modelId="{DD271262-1A32-4686-A810-7C77E0770523}" type="sibTrans" cxnId="{4C2D9E23-F0FF-4A2E-BB78-880259394CE5}">
      <dgm:prSet/>
      <dgm:spPr/>
      <dgm:t>
        <a:bodyPr/>
        <a:lstStyle/>
        <a:p>
          <a:endParaRPr lang="hu-HU"/>
        </a:p>
      </dgm:t>
    </dgm:pt>
    <dgm:pt modelId="{8FFE4711-16EF-4776-AC9A-008D89660945}">
      <dgm:prSet/>
      <dgm:spPr/>
      <dgm:t>
        <a:bodyPr/>
        <a:lstStyle/>
        <a:p>
          <a:r>
            <a:rPr lang="hu-HU"/>
            <a:t>Török Hódoltság</a:t>
          </a:r>
        </a:p>
      </dgm:t>
    </dgm:pt>
    <dgm:pt modelId="{6638F183-D089-40C8-9091-CF068183196F}" type="parTrans" cxnId="{782A82EA-AC09-4229-BB99-E60BDD520674}">
      <dgm:prSet/>
      <dgm:spPr/>
      <dgm:t>
        <a:bodyPr/>
        <a:lstStyle/>
        <a:p>
          <a:endParaRPr lang="hu-HU"/>
        </a:p>
      </dgm:t>
    </dgm:pt>
    <dgm:pt modelId="{A91D4DA2-3DB4-4BA9-A991-DB4A5AC52DEC}" type="sibTrans" cxnId="{782A82EA-AC09-4229-BB99-E60BDD520674}">
      <dgm:prSet/>
      <dgm:spPr/>
      <dgm:t>
        <a:bodyPr/>
        <a:lstStyle/>
        <a:p>
          <a:endParaRPr lang="hu-HU"/>
        </a:p>
      </dgm:t>
    </dgm:pt>
    <dgm:pt modelId="{3294BE58-8294-4D7C-A34E-C37C1D0E37ED}">
      <dgm:prSet/>
      <dgm:spPr/>
      <dgm:t>
        <a:bodyPr/>
        <a:lstStyle/>
        <a:p>
          <a:r>
            <a:rPr lang="hu-HU"/>
            <a:t>Erdélyi Fejedelemség</a:t>
          </a:r>
        </a:p>
      </dgm:t>
    </dgm:pt>
    <dgm:pt modelId="{2C1C9B59-0383-4F95-B4AB-36FA892205C9}" type="parTrans" cxnId="{8878A5D8-3040-4A16-B5DF-DF323B1BA55A}">
      <dgm:prSet/>
      <dgm:spPr/>
      <dgm:t>
        <a:bodyPr/>
        <a:lstStyle/>
        <a:p>
          <a:endParaRPr lang="hu-HU"/>
        </a:p>
      </dgm:t>
    </dgm:pt>
    <dgm:pt modelId="{D182F3C4-488C-487E-80EB-78B0A7A97FE6}" type="sibTrans" cxnId="{8878A5D8-3040-4A16-B5DF-DF323B1BA55A}">
      <dgm:prSet/>
      <dgm:spPr/>
      <dgm:t>
        <a:bodyPr/>
        <a:lstStyle/>
        <a:p>
          <a:endParaRPr lang="hu-HU"/>
        </a:p>
      </dgm:t>
    </dgm:pt>
    <dgm:pt modelId="{CCD25E11-81EC-42E5-8BEA-F884C4F8A2F7}">
      <dgm:prSet/>
      <dgm:spPr/>
      <dgm:t>
        <a:bodyPr/>
        <a:lstStyle/>
        <a:p>
          <a:endParaRPr lang="hu-HU" dirty="0"/>
        </a:p>
      </dgm:t>
    </dgm:pt>
    <dgm:pt modelId="{B3FDB4A4-6F13-4289-8521-C59484C7F9E5}" type="parTrans" cxnId="{83B39F7E-063B-4221-A849-EE9F6E4E8EFF}">
      <dgm:prSet/>
      <dgm:spPr/>
      <dgm:t>
        <a:bodyPr/>
        <a:lstStyle/>
        <a:p>
          <a:endParaRPr lang="hu-HU"/>
        </a:p>
      </dgm:t>
    </dgm:pt>
    <dgm:pt modelId="{B6968101-38B9-4DEF-8BD5-F2751B1C8C3F}" type="sibTrans" cxnId="{83B39F7E-063B-4221-A849-EE9F6E4E8EFF}">
      <dgm:prSet/>
      <dgm:spPr/>
      <dgm:t>
        <a:bodyPr/>
        <a:lstStyle/>
        <a:p>
          <a:endParaRPr lang="hu-HU"/>
        </a:p>
      </dgm:t>
    </dgm:pt>
    <dgm:pt modelId="{4B5E4898-596E-4DD2-A404-323AAE072F33}">
      <dgm:prSet/>
      <dgm:spPr/>
      <dgm:t>
        <a:bodyPr/>
        <a:lstStyle/>
        <a:p>
          <a:endParaRPr lang="hu-HU" dirty="0"/>
        </a:p>
      </dgm:t>
    </dgm:pt>
    <dgm:pt modelId="{BA2FB655-CEDD-4AE6-9D75-5B11CF89B14C}" type="parTrans" cxnId="{31023EC4-6377-4026-A9C1-622E042B0F28}">
      <dgm:prSet/>
      <dgm:spPr/>
      <dgm:t>
        <a:bodyPr/>
        <a:lstStyle/>
        <a:p>
          <a:endParaRPr lang="hu-HU"/>
        </a:p>
      </dgm:t>
    </dgm:pt>
    <dgm:pt modelId="{52322648-4C9F-48DB-9402-6B03E4E0359B}" type="sibTrans" cxnId="{31023EC4-6377-4026-A9C1-622E042B0F28}">
      <dgm:prSet/>
      <dgm:spPr/>
      <dgm:t>
        <a:bodyPr/>
        <a:lstStyle/>
        <a:p>
          <a:endParaRPr lang="hu-HU"/>
        </a:p>
      </dgm:t>
    </dgm:pt>
    <dgm:pt modelId="{0BEC43AB-DE45-4A4E-BD46-57F781BC7EBC}">
      <dgm:prSet/>
      <dgm:spPr/>
      <dgm:t>
        <a:bodyPr/>
        <a:lstStyle/>
        <a:p>
          <a:endParaRPr lang="hu-HU" dirty="0"/>
        </a:p>
      </dgm:t>
    </dgm:pt>
    <dgm:pt modelId="{05C16004-5F3A-4B86-AC7E-CCE25065D08E}" type="parTrans" cxnId="{2F8DED6A-C114-4FA8-B235-75DC2C61F7C7}">
      <dgm:prSet/>
      <dgm:spPr/>
      <dgm:t>
        <a:bodyPr/>
        <a:lstStyle/>
        <a:p>
          <a:endParaRPr lang="hu-HU"/>
        </a:p>
      </dgm:t>
    </dgm:pt>
    <dgm:pt modelId="{054260BC-F757-487B-9E7A-F949EFD81EB2}" type="sibTrans" cxnId="{2F8DED6A-C114-4FA8-B235-75DC2C61F7C7}">
      <dgm:prSet/>
      <dgm:spPr/>
      <dgm:t>
        <a:bodyPr/>
        <a:lstStyle/>
        <a:p>
          <a:endParaRPr lang="hu-HU"/>
        </a:p>
      </dgm:t>
    </dgm:pt>
    <dgm:pt modelId="{D37EF47E-DEE4-4BCE-B7FA-E54A0275D542}">
      <dgm:prSet/>
      <dgm:spPr/>
      <dgm:t>
        <a:bodyPr/>
        <a:lstStyle/>
        <a:p>
          <a:endParaRPr lang="hu-HU" dirty="0"/>
        </a:p>
        <a:p>
          <a:endParaRPr lang="hu-HU" dirty="0"/>
        </a:p>
      </dgm:t>
    </dgm:pt>
    <dgm:pt modelId="{2D5522F6-EE1B-435B-A199-0E1F86A63C44}" type="parTrans" cxnId="{3F6336F9-2614-45D4-BAC7-F2BB57462C65}">
      <dgm:prSet/>
      <dgm:spPr/>
      <dgm:t>
        <a:bodyPr/>
        <a:lstStyle/>
        <a:p>
          <a:endParaRPr lang="hu-HU"/>
        </a:p>
      </dgm:t>
    </dgm:pt>
    <dgm:pt modelId="{CF9C00F9-9E8D-4470-82CC-BFD8FD4047EC}" type="sibTrans" cxnId="{3F6336F9-2614-45D4-BAC7-F2BB57462C65}">
      <dgm:prSet/>
      <dgm:spPr/>
      <dgm:t>
        <a:bodyPr/>
        <a:lstStyle/>
        <a:p>
          <a:endParaRPr lang="hu-HU"/>
        </a:p>
      </dgm:t>
    </dgm:pt>
    <dgm:pt modelId="{E4C2870A-4C1D-40FF-B058-489B72DE9D36}">
      <dgm:prSet/>
      <dgm:spPr/>
      <dgm:t>
        <a:bodyPr/>
        <a:lstStyle/>
        <a:p>
          <a:endParaRPr lang="hu-HU" dirty="0"/>
        </a:p>
        <a:p>
          <a:endParaRPr lang="hu-HU" dirty="0"/>
        </a:p>
      </dgm:t>
    </dgm:pt>
    <dgm:pt modelId="{EDE2BC9E-3572-4AE2-8659-88948D83E73C}" type="parTrans" cxnId="{B05E923E-7B47-4343-95CB-69B44177BE37}">
      <dgm:prSet/>
      <dgm:spPr/>
      <dgm:t>
        <a:bodyPr/>
        <a:lstStyle/>
        <a:p>
          <a:endParaRPr lang="hu-HU"/>
        </a:p>
      </dgm:t>
    </dgm:pt>
    <dgm:pt modelId="{5757796E-8A06-4428-8F1F-12B0C349412F}" type="sibTrans" cxnId="{B05E923E-7B47-4343-95CB-69B44177BE37}">
      <dgm:prSet/>
      <dgm:spPr/>
      <dgm:t>
        <a:bodyPr/>
        <a:lstStyle/>
        <a:p>
          <a:endParaRPr lang="hu-HU"/>
        </a:p>
      </dgm:t>
    </dgm:pt>
    <dgm:pt modelId="{3FECB300-AD38-43DA-A11C-541D2C4B4568}">
      <dgm:prSet/>
      <dgm:spPr/>
      <dgm:t>
        <a:bodyPr/>
        <a:lstStyle/>
        <a:p>
          <a:endParaRPr lang="hu-HU" dirty="0"/>
        </a:p>
      </dgm:t>
    </dgm:pt>
    <dgm:pt modelId="{4049EB2D-573F-4883-A2D6-9D74F6C3FD99}" type="parTrans" cxnId="{56C47C55-2577-4348-815D-69BBB369687C}">
      <dgm:prSet/>
      <dgm:spPr/>
      <dgm:t>
        <a:bodyPr/>
        <a:lstStyle/>
        <a:p>
          <a:endParaRPr lang="hu-HU"/>
        </a:p>
      </dgm:t>
    </dgm:pt>
    <dgm:pt modelId="{91E6783F-EBE5-4310-9D9E-FCCAEE767AFD}" type="sibTrans" cxnId="{56C47C55-2577-4348-815D-69BBB369687C}">
      <dgm:prSet/>
      <dgm:spPr/>
      <dgm:t>
        <a:bodyPr/>
        <a:lstStyle/>
        <a:p>
          <a:endParaRPr lang="hu-HU"/>
        </a:p>
      </dgm:t>
    </dgm:pt>
    <dgm:pt modelId="{E6DFCD31-C357-4BF0-B391-76A08154AE0B}">
      <dgm:prSet/>
      <dgm:spPr/>
      <dgm:t>
        <a:bodyPr/>
        <a:lstStyle/>
        <a:p>
          <a:endParaRPr lang="hu-HU" dirty="0"/>
        </a:p>
      </dgm:t>
    </dgm:pt>
    <dgm:pt modelId="{69B5CA05-9A02-4439-B443-9060DFAC7167}" type="parTrans" cxnId="{4B987ED8-DC78-4EF0-9DBF-1AC5717C1FF1}">
      <dgm:prSet/>
      <dgm:spPr/>
      <dgm:t>
        <a:bodyPr/>
        <a:lstStyle/>
        <a:p>
          <a:endParaRPr lang="hu-HU"/>
        </a:p>
      </dgm:t>
    </dgm:pt>
    <dgm:pt modelId="{9197C225-4BFE-4278-80DA-6383FD8DC8DA}" type="sibTrans" cxnId="{4B987ED8-DC78-4EF0-9DBF-1AC5717C1FF1}">
      <dgm:prSet/>
      <dgm:spPr/>
      <dgm:t>
        <a:bodyPr/>
        <a:lstStyle/>
        <a:p>
          <a:endParaRPr lang="hu-HU"/>
        </a:p>
      </dgm:t>
    </dgm:pt>
    <dgm:pt modelId="{90C1537A-B231-455F-946F-CB16FE367C02}">
      <dgm:prSet/>
      <dgm:spPr/>
      <dgm:t>
        <a:bodyPr/>
        <a:lstStyle/>
        <a:p>
          <a:r>
            <a:rPr lang="hu-HU" dirty="0" smtClean="0"/>
            <a:t> </a:t>
          </a:r>
          <a:endParaRPr lang="hu-HU" dirty="0"/>
        </a:p>
      </dgm:t>
    </dgm:pt>
    <dgm:pt modelId="{F2B1F702-6177-4F38-BD68-EB0BAB88B2A8}" type="parTrans" cxnId="{19619B12-33C0-40BF-9D36-95E9A7D9476E}">
      <dgm:prSet/>
      <dgm:spPr/>
      <dgm:t>
        <a:bodyPr/>
        <a:lstStyle/>
        <a:p>
          <a:endParaRPr lang="hu-HU"/>
        </a:p>
      </dgm:t>
    </dgm:pt>
    <dgm:pt modelId="{4A7B80CD-9BE3-435E-8D51-397316870A08}" type="sibTrans" cxnId="{19619B12-33C0-40BF-9D36-95E9A7D9476E}">
      <dgm:prSet/>
      <dgm:spPr/>
      <dgm:t>
        <a:bodyPr/>
        <a:lstStyle/>
        <a:p>
          <a:endParaRPr lang="hu-HU"/>
        </a:p>
      </dgm:t>
    </dgm:pt>
    <dgm:pt modelId="{43923B3C-151E-4545-A33F-950A31E80CDD}">
      <dgm:prSet/>
      <dgm:spPr/>
      <dgm:t>
        <a:bodyPr/>
        <a:lstStyle/>
        <a:p>
          <a:endParaRPr lang="hu-HU" dirty="0"/>
        </a:p>
      </dgm:t>
    </dgm:pt>
    <dgm:pt modelId="{424BBC05-1700-4C4B-AD16-F077F0647929}" type="parTrans" cxnId="{8D7523B4-CD14-416C-910A-45BAEA349B1E}">
      <dgm:prSet/>
      <dgm:spPr/>
      <dgm:t>
        <a:bodyPr/>
        <a:lstStyle/>
        <a:p>
          <a:endParaRPr lang="hu-HU"/>
        </a:p>
      </dgm:t>
    </dgm:pt>
    <dgm:pt modelId="{C8C31114-5E41-4805-A189-B24ECC2762F0}" type="sibTrans" cxnId="{8D7523B4-CD14-416C-910A-45BAEA349B1E}">
      <dgm:prSet/>
      <dgm:spPr/>
      <dgm:t>
        <a:bodyPr/>
        <a:lstStyle/>
        <a:p>
          <a:endParaRPr lang="hu-HU"/>
        </a:p>
      </dgm:t>
    </dgm:pt>
    <dgm:pt modelId="{E22EB489-2C1F-4238-A16C-B1EC603049F4}">
      <dgm:prSet/>
      <dgm:spPr/>
      <dgm:t>
        <a:bodyPr/>
        <a:lstStyle/>
        <a:p>
          <a:endParaRPr lang="hu-HU" dirty="0"/>
        </a:p>
      </dgm:t>
    </dgm:pt>
    <dgm:pt modelId="{77CB78D4-2B66-411E-BE83-1077D5178C13}" type="parTrans" cxnId="{BF50B7D0-358B-44E3-A95A-D899DAF226EB}">
      <dgm:prSet/>
      <dgm:spPr/>
      <dgm:t>
        <a:bodyPr/>
        <a:lstStyle/>
        <a:p>
          <a:endParaRPr lang="hu-HU"/>
        </a:p>
      </dgm:t>
    </dgm:pt>
    <dgm:pt modelId="{D0CF661A-90CF-4415-8F22-253FB200A2C0}" type="sibTrans" cxnId="{BF50B7D0-358B-44E3-A95A-D899DAF226EB}">
      <dgm:prSet/>
      <dgm:spPr/>
      <dgm:t>
        <a:bodyPr/>
        <a:lstStyle/>
        <a:p>
          <a:endParaRPr lang="hu-HU"/>
        </a:p>
      </dgm:t>
    </dgm:pt>
    <dgm:pt modelId="{5B50D408-AFB5-450E-8296-216AF46D0F9E}">
      <dgm:prSet/>
      <dgm:spPr/>
      <dgm:t>
        <a:bodyPr/>
        <a:lstStyle/>
        <a:p>
          <a:endParaRPr lang="hu-HU" dirty="0"/>
        </a:p>
      </dgm:t>
    </dgm:pt>
    <dgm:pt modelId="{9533B58A-AA26-4C34-A042-F81D388520E5}" type="parTrans" cxnId="{49D3BDC9-6BBD-4BAC-A512-F910FD734377}">
      <dgm:prSet/>
      <dgm:spPr/>
      <dgm:t>
        <a:bodyPr/>
        <a:lstStyle/>
        <a:p>
          <a:endParaRPr lang="hu-HU"/>
        </a:p>
      </dgm:t>
    </dgm:pt>
    <dgm:pt modelId="{C23848DF-5EF9-4C87-97ED-B2F67605B3E7}" type="sibTrans" cxnId="{49D3BDC9-6BBD-4BAC-A512-F910FD734377}">
      <dgm:prSet/>
      <dgm:spPr/>
      <dgm:t>
        <a:bodyPr/>
        <a:lstStyle/>
        <a:p>
          <a:endParaRPr lang="hu-HU"/>
        </a:p>
      </dgm:t>
    </dgm:pt>
    <dgm:pt modelId="{151C044D-308A-4F02-8FE5-6B078C73C561}">
      <dgm:prSet/>
      <dgm:spPr/>
      <dgm:t>
        <a:bodyPr/>
        <a:lstStyle/>
        <a:p>
          <a:endParaRPr lang="hu-HU" dirty="0"/>
        </a:p>
        <a:p>
          <a:endParaRPr lang="hu-HU" dirty="0"/>
        </a:p>
      </dgm:t>
    </dgm:pt>
    <dgm:pt modelId="{8F1DB22B-270A-480C-B93E-706164F1CF68}" type="parTrans" cxnId="{017C7364-5748-49D6-B394-EBCAE463B49A}">
      <dgm:prSet/>
      <dgm:spPr/>
      <dgm:t>
        <a:bodyPr/>
        <a:lstStyle/>
        <a:p>
          <a:endParaRPr lang="hu-HU"/>
        </a:p>
      </dgm:t>
    </dgm:pt>
    <dgm:pt modelId="{786D1A84-BC95-4721-A238-753F51D99C1D}" type="sibTrans" cxnId="{017C7364-5748-49D6-B394-EBCAE463B49A}">
      <dgm:prSet/>
      <dgm:spPr/>
      <dgm:t>
        <a:bodyPr/>
        <a:lstStyle/>
        <a:p>
          <a:endParaRPr lang="hu-HU"/>
        </a:p>
      </dgm:t>
    </dgm:pt>
    <dgm:pt modelId="{23D430CB-3F35-448B-83EF-1244FC1B06DC}">
      <dgm:prSet/>
      <dgm:spPr/>
      <dgm:t>
        <a:bodyPr/>
        <a:lstStyle/>
        <a:p>
          <a:endParaRPr lang="hu-HU" dirty="0"/>
        </a:p>
      </dgm:t>
    </dgm:pt>
    <dgm:pt modelId="{0A3695A5-BFDC-4E20-830F-F834A686C41A}" type="parTrans" cxnId="{7314B4B9-37D0-4F02-9F81-B524F5436BF7}">
      <dgm:prSet/>
      <dgm:spPr/>
      <dgm:t>
        <a:bodyPr/>
        <a:lstStyle/>
        <a:p>
          <a:endParaRPr lang="hu-HU"/>
        </a:p>
      </dgm:t>
    </dgm:pt>
    <dgm:pt modelId="{D8B72F0E-B7BC-4DEE-99E3-C0DB1FF34944}" type="sibTrans" cxnId="{7314B4B9-37D0-4F02-9F81-B524F5436BF7}">
      <dgm:prSet/>
      <dgm:spPr/>
      <dgm:t>
        <a:bodyPr/>
        <a:lstStyle/>
        <a:p>
          <a:endParaRPr lang="hu-HU"/>
        </a:p>
      </dgm:t>
    </dgm:pt>
    <dgm:pt modelId="{341022D0-1BD6-41EA-9C51-F7C88BC80234}">
      <dgm:prSet/>
      <dgm:spPr/>
      <dgm:t>
        <a:bodyPr/>
        <a:lstStyle/>
        <a:p>
          <a:endParaRPr lang="hu-HU" dirty="0"/>
        </a:p>
      </dgm:t>
    </dgm:pt>
    <dgm:pt modelId="{5684F9ED-964D-4D42-8240-C8A86F6842DE}" type="parTrans" cxnId="{B449CE70-EF2A-4B18-A407-CEE727A1583E}">
      <dgm:prSet/>
      <dgm:spPr/>
      <dgm:t>
        <a:bodyPr/>
        <a:lstStyle/>
        <a:p>
          <a:endParaRPr lang="hu-HU"/>
        </a:p>
      </dgm:t>
    </dgm:pt>
    <dgm:pt modelId="{EC3C3DA9-88A6-4544-AF15-F7BAFE690507}" type="sibTrans" cxnId="{B449CE70-EF2A-4B18-A407-CEE727A1583E}">
      <dgm:prSet/>
      <dgm:spPr/>
      <dgm:t>
        <a:bodyPr/>
        <a:lstStyle/>
        <a:p>
          <a:endParaRPr lang="hu-HU"/>
        </a:p>
      </dgm:t>
    </dgm:pt>
    <dgm:pt modelId="{BE9FB481-E3B4-40FC-B0F6-37DEAD401ED5}">
      <dgm:prSet/>
      <dgm:spPr/>
      <dgm:t>
        <a:bodyPr/>
        <a:lstStyle/>
        <a:p>
          <a:r>
            <a:rPr lang="hu-HU"/>
            <a:t>diván</a:t>
          </a:r>
        </a:p>
        <a:p>
          <a:r>
            <a:rPr lang="hu-HU"/>
            <a:t>tanácsadó</a:t>
          </a:r>
        </a:p>
      </dgm:t>
    </dgm:pt>
    <dgm:pt modelId="{7F3F1B29-2D80-41EC-B178-00E6CCCD0202}" type="parTrans" cxnId="{BBFEAD61-26A3-47E2-B8AE-42C721BB5AAC}">
      <dgm:prSet/>
      <dgm:spPr/>
      <dgm:t>
        <a:bodyPr/>
        <a:lstStyle/>
        <a:p>
          <a:endParaRPr lang="hu-HU"/>
        </a:p>
      </dgm:t>
    </dgm:pt>
    <dgm:pt modelId="{54B64FE7-0EB4-4521-8C33-675F02477393}" type="sibTrans" cxnId="{BBFEAD61-26A3-47E2-B8AE-42C721BB5AAC}">
      <dgm:prSet/>
      <dgm:spPr/>
      <dgm:t>
        <a:bodyPr/>
        <a:lstStyle/>
        <a:p>
          <a:endParaRPr lang="hu-HU"/>
        </a:p>
      </dgm:t>
    </dgm:pt>
    <dgm:pt modelId="{D51AA04C-6B43-4B70-A316-3B55852BEF9E}">
      <dgm:prSet/>
      <dgm:spPr/>
      <dgm:t>
        <a:bodyPr/>
        <a:lstStyle/>
        <a:p>
          <a:r>
            <a:rPr lang="hu-HU" dirty="0" err="1" smtClean="0"/>
            <a:t>diván</a:t>
          </a:r>
          <a:endParaRPr lang="hu-HU" dirty="0"/>
        </a:p>
        <a:p>
          <a:r>
            <a:rPr lang="hu-HU" dirty="0"/>
            <a:t>tanácsadó</a:t>
          </a:r>
        </a:p>
      </dgm:t>
    </dgm:pt>
    <dgm:pt modelId="{CB4A90DE-EECB-4EDB-8FC3-FB9C406069E0}" type="parTrans" cxnId="{0948A358-8558-4A54-A7CE-175E3010BA5D}">
      <dgm:prSet/>
      <dgm:spPr/>
      <dgm:t>
        <a:bodyPr/>
        <a:lstStyle/>
        <a:p>
          <a:endParaRPr lang="hu-HU"/>
        </a:p>
      </dgm:t>
    </dgm:pt>
    <dgm:pt modelId="{2BF33EE9-9110-4032-A1C0-5526FCADDACB}" type="sibTrans" cxnId="{0948A358-8558-4A54-A7CE-175E3010BA5D}">
      <dgm:prSet/>
      <dgm:spPr/>
      <dgm:t>
        <a:bodyPr/>
        <a:lstStyle/>
        <a:p>
          <a:endParaRPr lang="hu-HU"/>
        </a:p>
      </dgm:t>
    </dgm:pt>
    <dgm:pt modelId="{4E0BFF40-128E-444C-ADCD-AFC5AECE72EE}" type="pres">
      <dgm:prSet presAssocID="{0A6F7BDE-A715-47D8-94A0-2EBA87CB465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C3F2548-3E9F-4BF4-A5E9-E50832D5552F}" type="pres">
      <dgm:prSet presAssocID="{5526A846-2711-493B-9C59-8919B961E2D2}" presName="vertOne" presStyleCnt="0"/>
      <dgm:spPr/>
    </dgm:pt>
    <dgm:pt modelId="{7B1A1684-836B-41BC-A6F6-243F5B4718E0}" type="pres">
      <dgm:prSet presAssocID="{5526A846-2711-493B-9C59-8919B961E2D2}" presName="txOne" presStyleLbl="node0" presStyleIdx="0" presStyleCnt="3" custScaleX="993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D9E30FD-C7AA-4B94-AE6D-6113E5730DDE}" type="pres">
      <dgm:prSet presAssocID="{5526A846-2711-493B-9C59-8919B961E2D2}" presName="parTransOne" presStyleCnt="0"/>
      <dgm:spPr/>
    </dgm:pt>
    <dgm:pt modelId="{CA28EA4A-489F-4218-A7E2-FC4EBE55C898}" type="pres">
      <dgm:prSet presAssocID="{5526A846-2711-493B-9C59-8919B961E2D2}" presName="horzOne" presStyleCnt="0"/>
      <dgm:spPr/>
    </dgm:pt>
    <dgm:pt modelId="{08D380F5-71C7-4839-A4BF-9D5302B43AA7}" type="pres">
      <dgm:prSet presAssocID="{0BEC43AB-DE45-4A4E-BD46-57F781BC7EBC}" presName="vertTwo" presStyleCnt="0"/>
      <dgm:spPr/>
    </dgm:pt>
    <dgm:pt modelId="{42DC8E95-E955-40CC-8494-42E22A9EC965}" type="pres">
      <dgm:prSet presAssocID="{0BEC43AB-DE45-4A4E-BD46-57F781BC7EBC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B5F6A31-C735-4212-9761-D44BC7CA88F8}" type="pres">
      <dgm:prSet presAssocID="{0BEC43AB-DE45-4A4E-BD46-57F781BC7EBC}" presName="parTransTwo" presStyleCnt="0"/>
      <dgm:spPr/>
    </dgm:pt>
    <dgm:pt modelId="{6E977CA2-E461-4E65-B461-1655C0E8699B}" type="pres">
      <dgm:prSet presAssocID="{0BEC43AB-DE45-4A4E-BD46-57F781BC7EBC}" presName="horzTwo" presStyleCnt="0"/>
      <dgm:spPr/>
    </dgm:pt>
    <dgm:pt modelId="{C081A162-3557-47B0-A73A-5A3966C4537F}" type="pres">
      <dgm:prSet presAssocID="{43923B3C-151E-4545-A33F-950A31E80CDD}" presName="vertThree" presStyleCnt="0"/>
      <dgm:spPr/>
    </dgm:pt>
    <dgm:pt modelId="{2863B1B1-96C8-4B40-A70E-86858E28787A}" type="pres">
      <dgm:prSet presAssocID="{43923B3C-151E-4545-A33F-950A31E80CDD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7889256-15BA-47D1-A5BE-BD78D8F9C450}" type="pres">
      <dgm:prSet presAssocID="{43923B3C-151E-4545-A33F-950A31E80CDD}" presName="parTransThree" presStyleCnt="0"/>
      <dgm:spPr/>
    </dgm:pt>
    <dgm:pt modelId="{366584A2-0E60-4B1A-8E37-EEB9C6329C02}" type="pres">
      <dgm:prSet presAssocID="{43923B3C-151E-4545-A33F-950A31E80CDD}" presName="horzThree" presStyleCnt="0"/>
      <dgm:spPr/>
    </dgm:pt>
    <dgm:pt modelId="{F7608E1A-61AC-4B63-8D5F-E190FE1E20CF}" type="pres">
      <dgm:prSet presAssocID="{23D430CB-3F35-448B-83EF-1244FC1B06DC}" presName="vertFour" presStyleCnt="0">
        <dgm:presLayoutVars>
          <dgm:chPref val="3"/>
        </dgm:presLayoutVars>
      </dgm:prSet>
      <dgm:spPr/>
    </dgm:pt>
    <dgm:pt modelId="{9F4FAAF0-85CF-42D9-8B67-262111EAD767}" type="pres">
      <dgm:prSet presAssocID="{23D430CB-3F35-448B-83EF-1244FC1B06DC}" presName="txFour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CE56821-072A-4DC4-A79F-4AF1F69953FB}" type="pres">
      <dgm:prSet presAssocID="{23D430CB-3F35-448B-83EF-1244FC1B06DC}" presName="horzFour" presStyleCnt="0"/>
      <dgm:spPr/>
    </dgm:pt>
    <dgm:pt modelId="{0FECAF0F-5D7A-41CE-9409-340357FB0C39}" type="pres">
      <dgm:prSet presAssocID="{C8C31114-5E41-4805-A189-B24ECC2762F0}" presName="sibSpaceThree" presStyleCnt="0"/>
      <dgm:spPr/>
    </dgm:pt>
    <dgm:pt modelId="{3DCF5890-C5F0-4AA9-9B05-4319EAD74107}" type="pres">
      <dgm:prSet presAssocID="{E22EB489-2C1F-4238-A16C-B1EC603049F4}" presName="vertThree" presStyleCnt="0"/>
      <dgm:spPr/>
    </dgm:pt>
    <dgm:pt modelId="{07B9CBB1-3A54-42B8-A3E1-FB2630A75928}" type="pres">
      <dgm:prSet presAssocID="{E22EB489-2C1F-4238-A16C-B1EC603049F4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93F2FDA-9573-460F-9819-8993234D7C2F}" type="pres">
      <dgm:prSet presAssocID="{E22EB489-2C1F-4238-A16C-B1EC603049F4}" presName="horzThree" presStyleCnt="0"/>
      <dgm:spPr/>
    </dgm:pt>
    <dgm:pt modelId="{F8008A8B-7CB4-4AD0-A070-A873814ACB68}" type="pres">
      <dgm:prSet presAssocID="{D0CF661A-90CF-4415-8F22-253FB200A2C0}" presName="sibSpaceThree" presStyleCnt="0"/>
      <dgm:spPr/>
    </dgm:pt>
    <dgm:pt modelId="{EA68FDA9-8316-4CDA-BE4B-CE5357AF9353}" type="pres">
      <dgm:prSet presAssocID="{5B50D408-AFB5-450E-8296-216AF46D0F9E}" presName="vertThree" presStyleCnt="0"/>
      <dgm:spPr/>
    </dgm:pt>
    <dgm:pt modelId="{28ECC5DC-8025-44D3-8770-5DC042A7D6F8}" type="pres">
      <dgm:prSet presAssocID="{5B50D408-AFB5-450E-8296-216AF46D0F9E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CC2CA59-D32F-4AF0-87D3-F7AC9F29F906}" type="pres">
      <dgm:prSet presAssocID="{5B50D408-AFB5-450E-8296-216AF46D0F9E}" presName="parTransThree" presStyleCnt="0"/>
      <dgm:spPr/>
    </dgm:pt>
    <dgm:pt modelId="{DEDEA39A-3DB8-4963-AB86-FBD314988450}" type="pres">
      <dgm:prSet presAssocID="{5B50D408-AFB5-450E-8296-216AF46D0F9E}" presName="horzThree" presStyleCnt="0"/>
      <dgm:spPr/>
    </dgm:pt>
    <dgm:pt modelId="{C3969242-ABF7-4A50-9F89-7F10A38E3CB1}" type="pres">
      <dgm:prSet presAssocID="{151C044D-308A-4F02-8FE5-6B078C73C561}" presName="vertFour" presStyleCnt="0">
        <dgm:presLayoutVars>
          <dgm:chPref val="3"/>
        </dgm:presLayoutVars>
      </dgm:prSet>
      <dgm:spPr/>
    </dgm:pt>
    <dgm:pt modelId="{AA83B799-5A2B-45A0-BA10-929AA6AAA916}" type="pres">
      <dgm:prSet presAssocID="{151C044D-308A-4F02-8FE5-6B078C73C561}" presName="txFour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4A21E0B-60E9-435B-8E92-74EBBB56DA35}" type="pres">
      <dgm:prSet presAssocID="{151C044D-308A-4F02-8FE5-6B078C73C561}" presName="horzFour" presStyleCnt="0"/>
      <dgm:spPr/>
    </dgm:pt>
    <dgm:pt modelId="{8759441F-07A6-4A3F-9CE5-DD7005700476}" type="pres">
      <dgm:prSet presAssocID="{DD271262-1A32-4686-A810-7C77E0770523}" presName="sibSpaceOne" presStyleCnt="0"/>
      <dgm:spPr/>
    </dgm:pt>
    <dgm:pt modelId="{8F883FB5-1564-46C5-B177-322CD5F74924}" type="pres">
      <dgm:prSet presAssocID="{3294BE58-8294-4D7C-A34E-C37C1D0E37ED}" presName="vertOne" presStyleCnt="0"/>
      <dgm:spPr/>
    </dgm:pt>
    <dgm:pt modelId="{DEE96FD0-94E4-4887-9E3F-8859E16DED4C}" type="pres">
      <dgm:prSet presAssocID="{3294BE58-8294-4D7C-A34E-C37C1D0E37ED}" presName="txOne" presStyleLbl="node0" presStyleIdx="1" presStyleCnt="3" custScaleX="9273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B4D4C36-C68F-4DF0-AA6A-A627BDDF12CF}" type="pres">
      <dgm:prSet presAssocID="{3294BE58-8294-4D7C-A34E-C37C1D0E37ED}" presName="parTransOne" presStyleCnt="0"/>
      <dgm:spPr/>
    </dgm:pt>
    <dgm:pt modelId="{2D65686A-9076-4B51-9900-D27AE888EA0C}" type="pres">
      <dgm:prSet presAssocID="{3294BE58-8294-4D7C-A34E-C37C1D0E37ED}" presName="horzOne" presStyleCnt="0"/>
      <dgm:spPr/>
    </dgm:pt>
    <dgm:pt modelId="{10E13FC7-0E80-412A-A8FC-DE841A8F8693}" type="pres">
      <dgm:prSet presAssocID="{4B5E4898-596E-4DD2-A404-323AAE072F33}" presName="vertTwo" presStyleCnt="0"/>
      <dgm:spPr/>
    </dgm:pt>
    <dgm:pt modelId="{F4370DFE-48F6-4512-B1D1-911BEA8BD5A5}" type="pres">
      <dgm:prSet presAssocID="{4B5E4898-596E-4DD2-A404-323AAE072F33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292AF05-D58C-4053-9823-D6EB04A47ACD}" type="pres">
      <dgm:prSet presAssocID="{4B5E4898-596E-4DD2-A404-323AAE072F33}" presName="parTransTwo" presStyleCnt="0"/>
      <dgm:spPr/>
    </dgm:pt>
    <dgm:pt modelId="{1F120D03-0C51-4D69-AE19-FAB511E597B2}" type="pres">
      <dgm:prSet presAssocID="{4B5E4898-596E-4DD2-A404-323AAE072F33}" presName="horzTwo" presStyleCnt="0"/>
      <dgm:spPr/>
    </dgm:pt>
    <dgm:pt modelId="{1A75B2CC-F39D-4D74-A5A0-2F6C5B0C3F1D}" type="pres">
      <dgm:prSet presAssocID="{3FECB300-AD38-43DA-A11C-541D2C4B4568}" presName="vertThree" presStyleCnt="0"/>
      <dgm:spPr/>
    </dgm:pt>
    <dgm:pt modelId="{F79D10FB-1B74-4ED8-A35D-08FD2C9A9F6D}" type="pres">
      <dgm:prSet presAssocID="{3FECB300-AD38-43DA-A11C-541D2C4B4568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E29D5FC-EB26-4DDE-B2D7-8C5DA032B105}" type="pres">
      <dgm:prSet presAssocID="{3FECB300-AD38-43DA-A11C-541D2C4B4568}" presName="horzThree" presStyleCnt="0"/>
      <dgm:spPr/>
    </dgm:pt>
    <dgm:pt modelId="{2463EE70-D51A-437C-AC90-B309A0F048D2}" type="pres">
      <dgm:prSet presAssocID="{91E6783F-EBE5-4310-9D9E-FCCAEE767AFD}" presName="sibSpaceThree" presStyleCnt="0"/>
      <dgm:spPr/>
    </dgm:pt>
    <dgm:pt modelId="{93B336F6-D3F0-4943-9697-F002DF9FEBC9}" type="pres">
      <dgm:prSet presAssocID="{E6DFCD31-C357-4BF0-B391-76A08154AE0B}" presName="vertThree" presStyleCnt="0"/>
      <dgm:spPr/>
    </dgm:pt>
    <dgm:pt modelId="{CC8C2416-9C35-4837-BF0B-39EAE5A1BF2B}" type="pres">
      <dgm:prSet presAssocID="{E6DFCD31-C357-4BF0-B391-76A08154AE0B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BB3D29-F88E-454A-B6F6-2FEB7423364E}" type="pres">
      <dgm:prSet presAssocID="{E6DFCD31-C357-4BF0-B391-76A08154AE0B}" presName="parTransThree" presStyleCnt="0"/>
      <dgm:spPr/>
    </dgm:pt>
    <dgm:pt modelId="{E5C497F4-C6B8-4CCF-AA63-FAD844E8E310}" type="pres">
      <dgm:prSet presAssocID="{E6DFCD31-C357-4BF0-B391-76A08154AE0B}" presName="horzThree" presStyleCnt="0"/>
      <dgm:spPr/>
    </dgm:pt>
    <dgm:pt modelId="{D6EE34EB-9E5F-4B96-A422-D8C5B28A31EC}" type="pres">
      <dgm:prSet presAssocID="{341022D0-1BD6-41EA-9C51-F7C88BC80234}" presName="vertFour" presStyleCnt="0">
        <dgm:presLayoutVars>
          <dgm:chPref val="3"/>
        </dgm:presLayoutVars>
      </dgm:prSet>
      <dgm:spPr/>
    </dgm:pt>
    <dgm:pt modelId="{33CCF9DD-18C7-4EB2-94D2-A24C28FD6175}" type="pres">
      <dgm:prSet presAssocID="{341022D0-1BD6-41EA-9C51-F7C88BC80234}" presName="txFour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311100B-E88C-48F9-84CC-887DC632BD28}" type="pres">
      <dgm:prSet presAssocID="{341022D0-1BD6-41EA-9C51-F7C88BC80234}" presName="horzFour" presStyleCnt="0"/>
      <dgm:spPr/>
    </dgm:pt>
    <dgm:pt modelId="{0470776B-5273-4D63-97E8-F141D3B1188A}" type="pres">
      <dgm:prSet presAssocID="{9197C225-4BFE-4278-80DA-6383FD8DC8DA}" presName="sibSpaceThree" presStyleCnt="0"/>
      <dgm:spPr/>
    </dgm:pt>
    <dgm:pt modelId="{F216CC32-260D-4648-BDD4-07B937E384B5}" type="pres">
      <dgm:prSet presAssocID="{90C1537A-B231-455F-946F-CB16FE367C02}" presName="vertThree" presStyleCnt="0"/>
      <dgm:spPr/>
    </dgm:pt>
    <dgm:pt modelId="{411DC57E-FCBA-486C-968B-D3FE43AC562E}" type="pres">
      <dgm:prSet presAssocID="{90C1537A-B231-455F-946F-CB16FE367C02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19BDFDF-398E-4DAF-80C1-17053EC657B9}" type="pres">
      <dgm:prSet presAssocID="{90C1537A-B231-455F-946F-CB16FE367C02}" presName="horzThree" presStyleCnt="0"/>
      <dgm:spPr/>
    </dgm:pt>
    <dgm:pt modelId="{0004899D-B75D-4D20-8C0E-51532CD97CB0}" type="pres">
      <dgm:prSet presAssocID="{D182F3C4-488C-487E-80EB-78B0A7A97FE6}" presName="sibSpaceOne" presStyleCnt="0"/>
      <dgm:spPr/>
    </dgm:pt>
    <dgm:pt modelId="{63CE2716-BAE6-48BE-9AA0-37C4A9E9C983}" type="pres">
      <dgm:prSet presAssocID="{8FFE4711-16EF-4776-AC9A-008D89660945}" presName="vertOne" presStyleCnt="0"/>
      <dgm:spPr/>
    </dgm:pt>
    <dgm:pt modelId="{EBCDD484-946F-4589-97C2-AB1AF759FD35}" type="pres">
      <dgm:prSet presAssocID="{8FFE4711-16EF-4776-AC9A-008D89660945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73408EB-6DBF-4712-AFB2-DBCB4EB67392}" type="pres">
      <dgm:prSet presAssocID="{8FFE4711-16EF-4776-AC9A-008D89660945}" presName="parTransOne" presStyleCnt="0"/>
      <dgm:spPr/>
    </dgm:pt>
    <dgm:pt modelId="{E34E06A5-EC43-4863-9403-4D534571810C}" type="pres">
      <dgm:prSet presAssocID="{8FFE4711-16EF-4776-AC9A-008D89660945}" presName="horzOne" presStyleCnt="0"/>
      <dgm:spPr/>
    </dgm:pt>
    <dgm:pt modelId="{E683BC06-E281-4014-A860-40B5122DFE59}" type="pres">
      <dgm:prSet presAssocID="{CCD25E11-81EC-42E5-8BEA-F884C4F8A2F7}" presName="vertTwo" presStyleCnt="0"/>
      <dgm:spPr/>
    </dgm:pt>
    <dgm:pt modelId="{09489ED0-D910-4098-BD93-993DE0503EAD}" type="pres">
      <dgm:prSet presAssocID="{CCD25E11-81EC-42E5-8BEA-F884C4F8A2F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B9E0BA6-DD28-422A-AA12-86ED86D9BFCB}" type="pres">
      <dgm:prSet presAssocID="{CCD25E11-81EC-42E5-8BEA-F884C4F8A2F7}" presName="parTransTwo" presStyleCnt="0"/>
      <dgm:spPr/>
    </dgm:pt>
    <dgm:pt modelId="{8EFF5CB6-0E85-4CBA-88E3-F98405B0930A}" type="pres">
      <dgm:prSet presAssocID="{CCD25E11-81EC-42E5-8BEA-F884C4F8A2F7}" presName="horzTwo" presStyleCnt="0"/>
      <dgm:spPr/>
    </dgm:pt>
    <dgm:pt modelId="{F55CEEBB-66FC-4CD5-A6DA-299B6FF5A151}" type="pres">
      <dgm:prSet presAssocID="{D37EF47E-DEE4-4BCE-B7FA-E54A0275D542}" presName="vertThree" presStyleCnt="0"/>
      <dgm:spPr/>
    </dgm:pt>
    <dgm:pt modelId="{56E00A31-C89D-4483-A787-A05A2A464EE2}" type="pres">
      <dgm:prSet presAssocID="{D37EF47E-DEE4-4BCE-B7FA-E54A0275D542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5F82572-0F8B-4A0B-A0BD-88271C2128EB}" type="pres">
      <dgm:prSet presAssocID="{D37EF47E-DEE4-4BCE-B7FA-E54A0275D542}" presName="parTransThree" presStyleCnt="0"/>
      <dgm:spPr/>
    </dgm:pt>
    <dgm:pt modelId="{4097CA45-1870-4D96-9549-15AE052CAAAF}" type="pres">
      <dgm:prSet presAssocID="{D37EF47E-DEE4-4BCE-B7FA-E54A0275D542}" presName="horzThree" presStyleCnt="0"/>
      <dgm:spPr/>
    </dgm:pt>
    <dgm:pt modelId="{01C2BE43-87E7-4D5E-A5DA-EFB33ED9F436}" type="pres">
      <dgm:prSet presAssocID="{BE9FB481-E3B4-40FC-B0F6-37DEAD401ED5}" presName="vertFour" presStyleCnt="0">
        <dgm:presLayoutVars>
          <dgm:chPref val="3"/>
        </dgm:presLayoutVars>
      </dgm:prSet>
      <dgm:spPr/>
    </dgm:pt>
    <dgm:pt modelId="{C50ADA18-C9CC-49BF-9D98-5B6C7399EE29}" type="pres">
      <dgm:prSet presAssocID="{BE9FB481-E3B4-40FC-B0F6-37DEAD401ED5}" presName="txFour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FE5B03D-3713-4BD0-8FA4-F763F6D44471}" type="pres">
      <dgm:prSet presAssocID="{BE9FB481-E3B4-40FC-B0F6-37DEAD401ED5}" presName="horzFour" presStyleCnt="0"/>
      <dgm:spPr/>
    </dgm:pt>
    <dgm:pt modelId="{6A4A5826-8353-4C3A-A2FD-ABD94B96FD58}" type="pres">
      <dgm:prSet presAssocID="{CF9C00F9-9E8D-4470-82CC-BFD8FD4047EC}" presName="sibSpaceThree" presStyleCnt="0"/>
      <dgm:spPr/>
    </dgm:pt>
    <dgm:pt modelId="{286E791E-114C-4537-9D28-410359A60EFF}" type="pres">
      <dgm:prSet presAssocID="{E4C2870A-4C1D-40FF-B058-489B72DE9D36}" presName="vertThree" presStyleCnt="0"/>
      <dgm:spPr/>
    </dgm:pt>
    <dgm:pt modelId="{0C22E360-05A3-4B75-9749-BFA40B91D8E7}" type="pres">
      <dgm:prSet presAssocID="{E4C2870A-4C1D-40FF-B058-489B72DE9D36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3DA0F83-D2FD-409C-8FBC-B65ABA0026CE}" type="pres">
      <dgm:prSet presAssocID="{E4C2870A-4C1D-40FF-B058-489B72DE9D36}" presName="parTransThree" presStyleCnt="0"/>
      <dgm:spPr/>
    </dgm:pt>
    <dgm:pt modelId="{DD3A7CCB-2357-45A6-BB2C-A0CABBD3DE7D}" type="pres">
      <dgm:prSet presAssocID="{E4C2870A-4C1D-40FF-B058-489B72DE9D36}" presName="horzThree" presStyleCnt="0"/>
      <dgm:spPr/>
    </dgm:pt>
    <dgm:pt modelId="{D81E1EF5-BB28-4865-8EF5-18E71D70A101}" type="pres">
      <dgm:prSet presAssocID="{D51AA04C-6B43-4B70-A316-3B55852BEF9E}" presName="vertFour" presStyleCnt="0">
        <dgm:presLayoutVars>
          <dgm:chPref val="3"/>
        </dgm:presLayoutVars>
      </dgm:prSet>
      <dgm:spPr/>
    </dgm:pt>
    <dgm:pt modelId="{B950B8E9-BDC0-4B4A-9BD8-B6FF66A87884}" type="pres">
      <dgm:prSet presAssocID="{D51AA04C-6B43-4B70-A316-3B55852BEF9E}" presName="txFour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32C111A-4568-4B72-8D00-F3BA326E0E48}" type="pres">
      <dgm:prSet presAssocID="{D51AA04C-6B43-4B70-A316-3B55852BEF9E}" presName="horzFour" presStyleCnt="0"/>
      <dgm:spPr/>
    </dgm:pt>
  </dgm:ptLst>
  <dgm:cxnLst>
    <dgm:cxn modelId="{BF50B7D0-358B-44E3-A95A-D899DAF226EB}" srcId="{0BEC43AB-DE45-4A4E-BD46-57F781BC7EBC}" destId="{E22EB489-2C1F-4238-A16C-B1EC603049F4}" srcOrd="1" destOrd="0" parTransId="{77CB78D4-2B66-411E-BE83-1077D5178C13}" sibTransId="{D0CF661A-90CF-4415-8F22-253FB200A2C0}"/>
    <dgm:cxn modelId="{0948A358-8558-4A54-A7CE-175E3010BA5D}" srcId="{E4C2870A-4C1D-40FF-B058-489B72DE9D36}" destId="{D51AA04C-6B43-4B70-A316-3B55852BEF9E}" srcOrd="0" destOrd="0" parTransId="{CB4A90DE-EECB-4EDB-8FC3-FB9C406069E0}" sibTransId="{2BF33EE9-9110-4032-A1C0-5526FCADDACB}"/>
    <dgm:cxn modelId="{8BD7B165-45A3-4BE6-8487-BAA2E922432E}" type="presOf" srcId="{E6DFCD31-C357-4BF0-B391-76A08154AE0B}" destId="{CC8C2416-9C35-4837-BF0B-39EAE5A1BF2B}" srcOrd="0" destOrd="0" presId="urn:microsoft.com/office/officeart/2005/8/layout/hierarchy4"/>
    <dgm:cxn modelId="{D4CDFBAC-C7EE-451E-9B78-98903409F01E}" type="presOf" srcId="{D51AA04C-6B43-4B70-A316-3B55852BEF9E}" destId="{B950B8E9-BDC0-4B4A-9BD8-B6FF66A87884}" srcOrd="0" destOrd="0" presId="urn:microsoft.com/office/officeart/2005/8/layout/hierarchy4"/>
    <dgm:cxn modelId="{B005D83F-2C0F-43FE-9FEA-531682C96956}" type="presOf" srcId="{E22EB489-2C1F-4238-A16C-B1EC603049F4}" destId="{07B9CBB1-3A54-42B8-A3E1-FB2630A75928}" srcOrd="0" destOrd="0" presId="urn:microsoft.com/office/officeart/2005/8/layout/hierarchy4"/>
    <dgm:cxn modelId="{7314B4B9-37D0-4F02-9F81-B524F5436BF7}" srcId="{43923B3C-151E-4545-A33F-950A31E80CDD}" destId="{23D430CB-3F35-448B-83EF-1244FC1B06DC}" srcOrd="0" destOrd="0" parTransId="{0A3695A5-BFDC-4E20-830F-F834A686C41A}" sibTransId="{D8B72F0E-B7BC-4DEE-99E3-C0DB1FF34944}"/>
    <dgm:cxn modelId="{4B987ED8-DC78-4EF0-9DBF-1AC5717C1FF1}" srcId="{4B5E4898-596E-4DD2-A404-323AAE072F33}" destId="{E6DFCD31-C357-4BF0-B391-76A08154AE0B}" srcOrd="1" destOrd="0" parTransId="{69B5CA05-9A02-4439-B443-9060DFAC7167}" sibTransId="{9197C225-4BFE-4278-80DA-6383FD8DC8DA}"/>
    <dgm:cxn modelId="{19619B12-33C0-40BF-9D36-95E9A7D9476E}" srcId="{4B5E4898-596E-4DD2-A404-323AAE072F33}" destId="{90C1537A-B231-455F-946F-CB16FE367C02}" srcOrd="2" destOrd="0" parTransId="{F2B1F702-6177-4F38-BD68-EB0BAB88B2A8}" sibTransId="{4A7B80CD-9BE3-435E-8D51-397316870A08}"/>
    <dgm:cxn modelId="{56C47C55-2577-4348-815D-69BBB369687C}" srcId="{4B5E4898-596E-4DD2-A404-323AAE072F33}" destId="{3FECB300-AD38-43DA-A11C-541D2C4B4568}" srcOrd="0" destOrd="0" parTransId="{4049EB2D-573F-4883-A2D6-9D74F6C3FD99}" sibTransId="{91E6783F-EBE5-4310-9D9E-FCCAEE767AFD}"/>
    <dgm:cxn modelId="{BBFEAD61-26A3-47E2-B8AE-42C721BB5AAC}" srcId="{D37EF47E-DEE4-4BCE-B7FA-E54A0275D542}" destId="{BE9FB481-E3B4-40FC-B0F6-37DEAD401ED5}" srcOrd="0" destOrd="0" parTransId="{7F3F1B29-2D80-41EC-B178-00E6CCCD0202}" sibTransId="{54B64FE7-0EB4-4521-8C33-675F02477393}"/>
    <dgm:cxn modelId="{50AFA78B-3C41-4CD6-AFDE-091201B00528}" type="presOf" srcId="{341022D0-1BD6-41EA-9C51-F7C88BC80234}" destId="{33CCF9DD-18C7-4EB2-94D2-A24C28FD6175}" srcOrd="0" destOrd="0" presId="urn:microsoft.com/office/officeart/2005/8/layout/hierarchy4"/>
    <dgm:cxn modelId="{C5B330C0-FCFA-408D-8DB2-565599067A6A}" type="presOf" srcId="{E4C2870A-4C1D-40FF-B058-489B72DE9D36}" destId="{0C22E360-05A3-4B75-9749-BFA40B91D8E7}" srcOrd="0" destOrd="0" presId="urn:microsoft.com/office/officeart/2005/8/layout/hierarchy4"/>
    <dgm:cxn modelId="{EC641BEF-6E54-48B8-9DED-3A9C98874DC4}" type="presOf" srcId="{BE9FB481-E3B4-40FC-B0F6-37DEAD401ED5}" destId="{C50ADA18-C9CC-49BF-9D98-5B6C7399EE29}" srcOrd="0" destOrd="0" presId="urn:microsoft.com/office/officeart/2005/8/layout/hierarchy4"/>
    <dgm:cxn modelId="{D8F6E5B0-AE1F-407D-8ECD-EAC99A00C1DC}" type="presOf" srcId="{0A6F7BDE-A715-47D8-94A0-2EBA87CB4659}" destId="{4E0BFF40-128E-444C-ADCD-AFC5AECE72EE}" srcOrd="0" destOrd="0" presId="urn:microsoft.com/office/officeart/2005/8/layout/hierarchy4"/>
    <dgm:cxn modelId="{83B39F7E-063B-4221-A849-EE9F6E4E8EFF}" srcId="{8FFE4711-16EF-4776-AC9A-008D89660945}" destId="{CCD25E11-81EC-42E5-8BEA-F884C4F8A2F7}" srcOrd="0" destOrd="0" parTransId="{B3FDB4A4-6F13-4289-8521-C59484C7F9E5}" sibTransId="{B6968101-38B9-4DEF-8BD5-F2751B1C8C3F}"/>
    <dgm:cxn modelId="{8E1F30DA-BB2E-4F7A-874E-30530D9D98B1}" type="presOf" srcId="{3294BE58-8294-4D7C-A34E-C37C1D0E37ED}" destId="{DEE96FD0-94E4-4887-9E3F-8859E16DED4C}" srcOrd="0" destOrd="0" presId="urn:microsoft.com/office/officeart/2005/8/layout/hierarchy4"/>
    <dgm:cxn modelId="{2FCF4D5A-E5AE-446C-B230-8F0E01F0AE68}" type="presOf" srcId="{5526A846-2711-493B-9C59-8919B961E2D2}" destId="{7B1A1684-836B-41BC-A6F6-243F5B4718E0}" srcOrd="0" destOrd="0" presId="urn:microsoft.com/office/officeart/2005/8/layout/hierarchy4"/>
    <dgm:cxn modelId="{01733BE8-0436-4166-9A38-113E83B24630}" type="presOf" srcId="{D37EF47E-DEE4-4BCE-B7FA-E54A0275D542}" destId="{56E00A31-C89D-4483-A787-A05A2A464EE2}" srcOrd="0" destOrd="0" presId="urn:microsoft.com/office/officeart/2005/8/layout/hierarchy4"/>
    <dgm:cxn modelId="{933F9275-7E14-4BFA-83BF-B6AAC352AFB4}" type="presOf" srcId="{3FECB300-AD38-43DA-A11C-541D2C4B4568}" destId="{F79D10FB-1B74-4ED8-A35D-08FD2C9A9F6D}" srcOrd="0" destOrd="0" presId="urn:microsoft.com/office/officeart/2005/8/layout/hierarchy4"/>
    <dgm:cxn modelId="{8D7523B4-CD14-416C-910A-45BAEA349B1E}" srcId="{0BEC43AB-DE45-4A4E-BD46-57F781BC7EBC}" destId="{43923B3C-151E-4545-A33F-950A31E80CDD}" srcOrd="0" destOrd="0" parTransId="{424BBC05-1700-4C4B-AD16-F077F0647929}" sibTransId="{C8C31114-5E41-4805-A189-B24ECC2762F0}"/>
    <dgm:cxn modelId="{017C7364-5748-49D6-B394-EBCAE463B49A}" srcId="{5B50D408-AFB5-450E-8296-216AF46D0F9E}" destId="{151C044D-308A-4F02-8FE5-6B078C73C561}" srcOrd="0" destOrd="0" parTransId="{8F1DB22B-270A-480C-B93E-706164F1CF68}" sibTransId="{786D1A84-BC95-4721-A238-753F51D99C1D}"/>
    <dgm:cxn modelId="{5D817274-E45D-4C61-9779-49782A29570D}" type="presOf" srcId="{90C1537A-B231-455F-946F-CB16FE367C02}" destId="{411DC57E-FCBA-486C-968B-D3FE43AC562E}" srcOrd="0" destOrd="0" presId="urn:microsoft.com/office/officeart/2005/8/layout/hierarchy4"/>
    <dgm:cxn modelId="{FB62AA08-A61B-49C6-9DB5-7CDDC209DE4A}" type="presOf" srcId="{23D430CB-3F35-448B-83EF-1244FC1B06DC}" destId="{9F4FAAF0-85CF-42D9-8B67-262111EAD767}" srcOrd="0" destOrd="0" presId="urn:microsoft.com/office/officeart/2005/8/layout/hierarchy4"/>
    <dgm:cxn modelId="{394D01CC-66B5-432C-97D6-B6F949E638FF}" type="presOf" srcId="{8FFE4711-16EF-4776-AC9A-008D89660945}" destId="{EBCDD484-946F-4589-97C2-AB1AF759FD35}" srcOrd="0" destOrd="0" presId="urn:microsoft.com/office/officeart/2005/8/layout/hierarchy4"/>
    <dgm:cxn modelId="{8878A5D8-3040-4A16-B5DF-DF323B1BA55A}" srcId="{0A6F7BDE-A715-47D8-94A0-2EBA87CB4659}" destId="{3294BE58-8294-4D7C-A34E-C37C1D0E37ED}" srcOrd="1" destOrd="0" parTransId="{2C1C9B59-0383-4F95-B4AB-36FA892205C9}" sibTransId="{D182F3C4-488C-487E-80EB-78B0A7A97FE6}"/>
    <dgm:cxn modelId="{7CFF9AB0-61FC-413A-A508-85C9BFE26ABB}" type="presOf" srcId="{0BEC43AB-DE45-4A4E-BD46-57F781BC7EBC}" destId="{42DC8E95-E955-40CC-8494-42E22A9EC965}" srcOrd="0" destOrd="0" presId="urn:microsoft.com/office/officeart/2005/8/layout/hierarchy4"/>
    <dgm:cxn modelId="{DEE43651-9E5C-48F3-8C2B-F5CEDA84A34B}" type="presOf" srcId="{4B5E4898-596E-4DD2-A404-323AAE072F33}" destId="{F4370DFE-48F6-4512-B1D1-911BEA8BD5A5}" srcOrd="0" destOrd="0" presId="urn:microsoft.com/office/officeart/2005/8/layout/hierarchy4"/>
    <dgm:cxn modelId="{DF351AC3-8E07-46A8-B629-E512F0916CEE}" type="presOf" srcId="{151C044D-308A-4F02-8FE5-6B078C73C561}" destId="{AA83B799-5A2B-45A0-BA10-929AA6AAA916}" srcOrd="0" destOrd="0" presId="urn:microsoft.com/office/officeart/2005/8/layout/hierarchy4"/>
    <dgm:cxn modelId="{909D1A1F-F174-4161-B856-F52453249F84}" type="presOf" srcId="{43923B3C-151E-4545-A33F-950A31E80CDD}" destId="{2863B1B1-96C8-4B40-A70E-86858E28787A}" srcOrd="0" destOrd="0" presId="urn:microsoft.com/office/officeart/2005/8/layout/hierarchy4"/>
    <dgm:cxn modelId="{31023EC4-6377-4026-A9C1-622E042B0F28}" srcId="{3294BE58-8294-4D7C-A34E-C37C1D0E37ED}" destId="{4B5E4898-596E-4DD2-A404-323AAE072F33}" srcOrd="0" destOrd="0" parTransId="{BA2FB655-CEDD-4AE6-9D75-5B11CF89B14C}" sibTransId="{52322648-4C9F-48DB-9402-6B03E4E0359B}"/>
    <dgm:cxn modelId="{7EB76238-53B3-4507-842D-D77C3C4AE401}" type="presOf" srcId="{CCD25E11-81EC-42E5-8BEA-F884C4F8A2F7}" destId="{09489ED0-D910-4098-BD93-993DE0503EAD}" srcOrd="0" destOrd="0" presId="urn:microsoft.com/office/officeart/2005/8/layout/hierarchy4"/>
    <dgm:cxn modelId="{B449CE70-EF2A-4B18-A407-CEE727A1583E}" srcId="{E6DFCD31-C357-4BF0-B391-76A08154AE0B}" destId="{341022D0-1BD6-41EA-9C51-F7C88BC80234}" srcOrd="0" destOrd="0" parTransId="{5684F9ED-964D-4D42-8240-C8A86F6842DE}" sibTransId="{EC3C3DA9-88A6-4544-AF15-F7BAFE690507}"/>
    <dgm:cxn modelId="{782A82EA-AC09-4229-BB99-E60BDD520674}" srcId="{0A6F7BDE-A715-47D8-94A0-2EBA87CB4659}" destId="{8FFE4711-16EF-4776-AC9A-008D89660945}" srcOrd="2" destOrd="0" parTransId="{6638F183-D089-40C8-9091-CF068183196F}" sibTransId="{A91D4DA2-3DB4-4BA9-A991-DB4A5AC52DEC}"/>
    <dgm:cxn modelId="{3D7D525C-1E02-4FA8-82FC-C7F2E7A21A1B}" type="presOf" srcId="{5B50D408-AFB5-450E-8296-216AF46D0F9E}" destId="{28ECC5DC-8025-44D3-8770-5DC042A7D6F8}" srcOrd="0" destOrd="0" presId="urn:microsoft.com/office/officeart/2005/8/layout/hierarchy4"/>
    <dgm:cxn modelId="{49D3BDC9-6BBD-4BAC-A512-F910FD734377}" srcId="{0BEC43AB-DE45-4A4E-BD46-57F781BC7EBC}" destId="{5B50D408-AFB5-450E-8296-216AF46D0F9E}" srcOrd="2" destOrd="0" parTransId="{9533B58A-AA26-4C34-A042-F81D388520E5}" sibTransId="{C23848DF-5EF9-4C87-97ED-B2F67605B3E7}"/>
    <dgm:cxn modelId="{B05E923E-7B47-4343-95CB-69B44177BE37}" srcId="{CCD25E11-81EC-42E5-8BEA-F884C4F8A2F7}" destId="{E4C2870A-4C1D-40FF-B058-489B72DE9D36}" srcOrd="1" destOrd="0" parTransId="{EDE2BC9E-3572-4AE2-8659-88948D83E73C}" sibTransId="{5757796E-8A06-4428-8F1F-12B0C349412F}"/>
    <dgm:cxn modelId="{3F6336F9-2614-45D4-BAC7-F2BB57462C65}" srcId="{CCD25E11-81EC-42E5-8BEA-F884C4F8A2F7}" destId="{D37EF47E-DEE4-4BCE-B7FA-E54A0275D542}" srcOrd="0" destOrd="0" parTransId="{2D5522F6-EE1B-435B-A199-0E1F86A63C44}" sibTransId="{CF9C00F9-9E8D-4470-82CC-BFD8FD4047EC}"/>
    <dgm:cxn modelId="{4C2D9E23-F0FF-4A2E-BB78-880259394CE5}" srcId="{0A6F7BDE-A715-47D8-94A0-2EBA87CB4659}" destId="{5526A846-2711-493B-9C59-8919B961E2D2}" srcOrd="0" destOrd="0" parTransId="{17F6F233-FDF7-4864-A145-6D73F7363EDE}" sibTransId="{DD271262-1A32-4686-A810-7C77E0770523}"/>
    <dgm:cxn modelId="{2F8DED6A-C114-4FA8-B235-75DC2C61F7C7}" srcId="{5526A846-2711-493B-9C59-8919B961E2D2}" destId="{0BEC43AB-DE45-4A4E-BD46-57F781BC7EBC}" srcOrd="0" destOrd="0" parTransId="{05C16004-5F3A-4B86-AC7E-CCE25065D08E}" sibTransId="{054260BC-F757-487B-9E7A-F949EFD81EB2}"/>
    <dgm:cxn modelId="{8AB4111B-B379-4F30-B374-FCC73FB27B23}" type="presParOf" srcId="{4E0BFF40-128E-444C-ADCD-AFC5AECE72EE}" destId="{2C3F2548-3E9F-4BF4-A5E9-E50832D5552F}" srcOrd="0" destOrd="0" presId="urn:microsoft.com/office/officeart/2005/8/layout/hierarchy4"/>
    <dgm:cxn modelId="{AF4AF1B7-5495-4A6D-935D-9D6069664E26}" type="presParOf" srcId="{2C3F2548-3E9F-4BF4-A5E9-E50832D5552F}" destId="{7B1A1684-836B-41BC-A6F6-243F5B4718E0}" srcOrd="0" destOrd="0" presId="urn:microsoft.com/office/officeart/2005/8/layout/hierarchy4"/>
    <dgm:cxn modelId="{7C7220A6-F050-4A53-B0B4-63178EEDF6F5}" type="presParOf" srcId="{2C3F2548-3E9F-4BF4-A5E9-E50832D5552F}" destId="{AD9E30FD-C7AA-4B94-AE6D-6113E5730DDE}" srcOrd="1" destOrd="0" presId="urn:microsoft.com/office/officeart/2005/8/layout/hierarchy4"/>
    <dgm:cxn modelId="{BB715486-1B23-428D-91D7-0E9DA3510A6E}" type="presParOf" srcId="{2C3F2548-3E9F-4BF4-A5E9-E50832D5552F}" destId="{CA28EA4A-489F-4218-A7E2-FC4EBE55C898}" srcOrd="2" destOrd="0" presId="urn:microsoft.com/office/officeart/2005/8/layout/hierarchy4"/>
    <dgm:cxn modelId="{D159B9DB-C9D7-4612-8770-D736FA4A033D}" type="presParOf" srcId="{CA28EA4A-489F-4218-A7E2-FC4EBE55C898}" destId="{08D380F5-71C7-4839-A4BF-9D5302B43AA7}" srcOrd="0" destOrd="0" presId="urn:microsoft.com/office/officeart/2005/8/layout/hierarchy4"/>
    <dgm:cxn modelId="{A6DC019D-35CA-475E-9C26-196BC54CD923}" type="presParOf" srcId="{08D380F5-71C7-4839-A4BF-9D5302B43AA7}" destId="{42DC8E95-E955-40CC-8494-42E22A9EC965}" srcOrd="0" destOrd="0" presId="urn:microsoft.com/office/officeart/2005/8/layout/hierarchy4"/>
    <dgm:cxn modelId="{F8335F3C-D0FA-4EAE-A611-7030CF2F0432}" type="presParOf" srcId="{08D380F5-71C7-4839-A4BF-9D5302B43AA7}" destId="{2B5F6A31-C735-4212-9761-D44BC7CA88F8}" srcOrd="1" destOrd="0" presId="urn:microsoft.com/office/officeart/2005/8/layout/hierarchy4"/>
    <dgm:cxn modelId="{269FCEB6-5E4E-4274-823A-27279AFFBB59}" type="presParOf" srcId="{08D380F5-71C7-4839-A4BF-9D5302B43AA7}" destId="{6E977CA2-E461-4E65-B461-1655C0E8699B}" srcOrd="2" destOrd="0" presId="urn:microsoft.com/office/officeart/2005/8/layout/hierarchy4"/>
    <dgm:cxn modelId="{00703601-878D-40A5-9D12-CC3959066DAA}" type="presParOf" srcId="{6E977CA2-E461-4E65-B461-1655C0E8699B}" destId="{C081A162-3557-47B0-A73A-5A3966C4537F}" srcOrd="0" destOrd="0" presId="urn:microsoft.com/office/officeart/2005/8/layout/hierarchy4"/>
    <dgm:cxn modelId="{B5EE8F29-AE18-4C1C-BC85-E269DF227BF4}" type="presParOf" srcId="{C081A162-3557-47B0-A73A-5A3966C4537F}" destId="{2863B1B1-96C8-4B40-A70E-86858E28787A}" srcOrd="0" destOrd="0" presId="urn:microsoft.com/office/officeart/2005/8/layout/hierarchy4"/>
    <dgm:cxn modelId="{9B9C160A-9230-47C6-ACF9-79854384E9B3}" type="presParOf" srcId="{C081A162-3557-47B0-A73A-5A3966C4537F}" destId="{37889256-15BA-47D1-A5BE-BD78D8F9C450}" srcOrd="1" destOrd="0" presId="urn:microsoft.com/office/officeart/2005/8/layout/hierarchy4"/>
    <dgm:cxn modelId="{E01A9E17-3350-4D1A-82C9-85946DB2DA11}" type="presParOf" srcId="{C081A162-3557-47B0-A73A-5A3966C4537F}" destId="{366584A2-0E60-4B1A-8E37-EEB9C6329C02}" srcOrd="2" destOrd="0" presId="urn:microsoft.com/office/officeart/2005/8/layout/hierarchy4"/>
    <dgm:cxn modelId="{B147D11B-69C3-4198-AFF1-3B04537FC1E9}" type="presParOf" srcId="{366584A2-0E60-4B1A-8E37-EEB9C6329C02}" destId="{F7608E1A-61AC-4B63-8D5F-E190FE1E20CF}" srcOrd="0" destOrd="0" presId="urn:microsoft.com/office/officeart/2005/8/layout/hierarchy4"/>
    <dgm:cxn modelId="{5F1FF6D7-4EA9-4D8C-A312-68DF1EB10062}" type="presParOf" srcId="{F7608E1A-61AC-4B63-8D5F-E190FE1E20CF}" destId="{9F4FAAF0-85CF-42D9-8B67-262111EAD767}" srcOrd="0" destOrd="0" presId="urn:microsoft.com/office/officeart/2005/8/layout/hierarchy4"/>
    <dgm:cxn modelId="{59540636-C785-4E41-9ABC-9B136F494224}" type="presParOf" srcId="{F7608E1A-61AC-4B63-8D5F-E190FE1E20CF}" destId="{6CE56821-072A-4DC4-A79F-4AF1F69953FB}" srcOrd="1" destOrd="0" presId="urn:microsoft.com/office/officeart/2005/8/layout/hierarchy4"/>
    <dgm:cxn modelId="{E714B04D-FE8F-42DA-BDEF-C8DD4CCBE25F}" type="presParOf" srcId="{6E977CA2-E461-4E65-B461-1655C0E8699B}" destId="{0FECAF0F-5D7A-41CE-9409-340357FB0C39}" srcOrd="1" destOrd="0" presId="urn:microsoft.com/office/officeart/2005/8/layout/hierarchy4"/>
    <dgm:cxn modelId="{1F3DC985-1287-48A7-B759-5CD2A2BEB5FF}" type="presParOf" srcId="{6E977CA2-E461-4E65-B461-1655C0E8699B}" destId="{3DCF5890-C5F0-4AA9-9B05-4319EAD74107}" srcOrd="2" destOrd="0" presId="urn:microsoft.com/office/officeart/2005/8/layout/hierarchy4"/>
    <dgm:cxn modelId="{093C6AA3-780A-4C6C-AC1F-91078E31E7DF}" type="presParOf" srcId="{3DCF5890-C5F0-4AA9-9B05-4319EAD74107}" destId="{07B9CBB1-3A54-42B8-A3E1-FB2630A75928}" srcOrd="0" destOrd="0" presId="urn:microsoft.com/office/officeart/2005/8/layout/hierarchy4"/>
    <dgm:cxn modelId="{4D9EBEF5-BD6F-4E8C-9202-01176E07ACBA}" type="presParOf" srcId="{3DCF5890-C5F0-4AA9-9B05-4319EAD74107}" destId="{D93F2FDA-9573-460F-9819-8993234D7C2F}" srcOrd="1" destOrd="0" presId="urn:microsoft.com/office/officeart/2005/8/layout/hierarchy4"/>
    <dgm:cxn modelId="{C2FE44DB-ED31-4E6C-97A8-B84E6A420591}" type="presParOf" srcId="{6E977CA2-E461-4E65-B461-1655C0E8699B}" destId="{F8008A8B-7CB4-4AD0-A070-A873814ACB68}" srcOrd="3" destOrd="0" presId="urn:microsoft.com/office/officeart/2005/8/layout/hierarchy4"/>
    <dgm:cxn modelId="{0BCC30C9-6949-4EE8-AAB8-456A8C8B6AA1}" type="presParOf" srcId="{6E977CA2-E461-4E65-B461-1655C0E8699B}" destId="{EA68FDA9-8316-4CDA-BE4B-CE5357AF9353}" srcOrd="4" destOrd="0" presId="urn:microsoft.com/office/officeart/2005/8/layout/hierarchy4"/>
    <dgm:cxn modelId="{887BAE32-C723-4274-BE6E-1999AD14A703}" type="presParOf" srcId="{EA68FDA9-8316-4CDA-BE4B-CE5357AF9353}" destId="{28ECC5DC-8025-44D3-8770-5DC042A7D6F8}" srcOrd="0" destOrd="0" presId="urn:microsoft.com/office/officeart/2005/8/layout/hierarchy4"/>
    <dgm:cxn modelId="{51CEAD15-282D-435F-B5CD-60185A78C23F}" type="presParOf" srcId="{EA68FDA9-8316-4CDA-BE4B-CE5357AF9353}" destId="{9CC2CA59-D32F-4AF0-87D3-F7AC9F29F906}" srcOrd="1" destOrd="0" presId="urn:microsoft.com/office/officeart/2005/8/layout/hierarchy4"/>
    <dgm:cxn modelId="{988B2E96-F1DF-42FF-82D8-6240D0FE436F}" type="presParOf" srcId="{EA68FDA9-8316-4CDA-BE4B-CE5357AF9353}" destId="{DEDEA39A-3DB8-4963-AB86-FBD314988450}" srcOrd="2" destOrd="0" presId="urn:microsoft.com/office/officeart/2005/8/layout/hierarchy4"/>
    <dgm:cxn modelId="{335C5052-DEF2-4947-92A5-7062259E5400}" type="presParOf" srcId="{DEDEA39A-3DB8-4963-AB86-FBD314988450}" destId="{C3969242-ABF7-4A50-9F89-7F10A38E3CB1}" srcOrd="0" destOrd="0" presId="urn:microsoft.com/office/officeart/2005/8/layout/hierarchy4"/>
    <dgm:cxn modelId="{1A53444E-3826-44C5-80CF-402175A00235}" type="presParOf" srcId="{C3969242-ABF7-4A50-9F89-7F10A38E3CB1}" destId="{AA83B799-5A2B-45A0-BA10-929AA6AAA916}" srcOrd="0" destOrd="0" presId="urn:microsoft.com/office/officeart/2005/8/layout/hierarchy4"/>
    <dgm:cxn modelId="{D1031ED3-D423-4DDE-9231-3F1CFA2A7841}" type="presParOf" srcId="{C3969242-ABF7-4A50-9F89-7F10A38E3CB1}" destId="{14A21E0B-60E9-435B-8E92-74EBBB56DA35}" srcOrd="1" destOrd="0" presId="urn:microsoft.com/office/officeart/2005/8/layout/hierarchy4"/>
    <dgm:cxn modelId="{3FA988B6-0F95-4C23-8703-0983D0352487}" type="presParOf" srcId="{4E0BFF40-128E-444C-ADCD-AFC5AECE72EE}" destId="{8759441F-07A6-4A3F-9CE5-DD7005700476}" srcOrd="1" destOrd="0" presId="urn:microsoft.com/office/officeart/2005/8/layout/hierarchy4"/>
    <dgm:cxn modelId="{B961F066-D998-480D-B27F-BE710F7DE888}" type="presParOf" srcId="{4E0BFF40-128E-444C-ADCD-AFC5AECE72EE}" destId="{8F883FB5-1564-46C5-B177-322CD5F74924}" srcOrd="2" destOrd="0" presId="urn:microsoft.com/office/officeart/2005/8/layout/hierarchy4"/>
    <dgm:cxn modelId="{6E8EBB64-0EF7-4162-9BB9-A99320F3716E}" type="presParOf" srcId="{8F883FB5-1564-46C5-B177-322CD5F74924}" destId="{DEE96FD0-94E4-4887-9E3F-8859E16DED4C}" srcOrd="0" destOrd="0" presId="urn:microsoft.com/office/officeart/2005/8/layout/hierarchy4"/>
    <dgm:cxn modelId="{28BB311D-F727-4487-AC0D-8A76C1688F73}" type="presParOf" srcId="{8F883FB5-1564-46C5-B177-322CD5F74924}" destId="{1B4D4C36-C68F-4DF0-AA6A-A627BDDF12CF}" srcOrd="1" destOrd="0" presId="urn:microsoft.com/office/officeart/2005/8/layout/hierarchy4"/>
    <dgm:cxn modelId="{E16DE478-5EA8-4172-AD28-A56540FC3C86}" type="presParOf" srcId="{8F883FB5-1564-46C5-B177-322CD5F74924}" destId="{2D65686A-9076-4B51-9900-D27AE888EA0C}" srcOrd="2" destOrd="0" presId="urn:microsoft.com/office/officeart/2005/8/layout/hierarchy4"/>
    <dgm:cxn modelId="{58BB5D9F-D0BC-4E09-8464-57B48ED3CA59}" type="presParOf" srcId="{2D65686A-9076-4B51-9900-D27AE888EA0C}" destId="{10E13FC7-0E80-412A-A8FC-DE841A8F8693}" srcOrd="0" destOrd="0" presId="urn:microsoft.com/office/officeart/2005/8/layout/hierarchy4"/>
    <dgm:cxn modelId="{CA2411A4-02F3-4F51-9B6B-02CBC42441CB}" type="presParOf" srcId="{10E13FC7-0E80-412A-A8FC-DE841A8F8693}" destId="{F4370DFE-48F6-4512-B1D1-911BEA8BD5A5}" srcOrd="0" destOrd="0" presId="urn:microsoft.com/office/officeart/2005/8/layout/hierarchy4"/>
    <dgm:cxn modelId="{919DC1E5-CDC9-4791-BCED-523E5B8EE751}" type="presParOf" srcId="{10E13FC7-0E80-412A-A8FC-DE841A8F8693}" destId="{5292AF05-D58C-4053-9823-D6EB04A47ACD}" srcOrd="1" destOrd="0" presId="urn:microsoft.com/office/officeart/2005/8/layout/hierarchy4"/>
    <dgm:cxn modelId="{A1A0D1EA-097E-4620-AB29-1174FD544D6E}" type="presParOf" srcId="{10E13FC7-0E80-412A-A8FC-DE841A8F8693}" destId="{1F120D03-0C51-4D69-AE19-FAB511E597B2}" srcOrd="2" destOrd="0" presId="urn:microsoft.com/office/officeart/2005/8/layout/hierarchy4"/>
    <dgm:cxn modelId="{60EBFD8B-1FD5-4123-90BC-5F67CECB2CE0}" type="presParOf" srcId="{1F120D03-0C51-4D69-AE19-FAB511E597B2}" destId="{1A75B2CC-F39D-4D74-A5A0-2F6C5B0C3F1D}" srcOrd="0" destOrd="0" presId="urn:microsoft.com/office/officeart/2005/8/layout/hierarchy4"/>
    <dgm:cxn modelId="{0125055C-A4A9-4294-AA64-A455AE12009B}" type="presParOf" srcId="{1A75B2CC-F39D-4D74-A5A0-2F6C5B0C3F1D}" destId="{F79D10FB-1B74-4ED8-A35D-08FD2C9A9F6D}" srcOrd="0" destOrd="0" presId="urn:microsoft.com/office/officeart/2005/8/layout/hierarchy4"/>
    <dgm:cxn modelId="{8A32A813-4788-45D7-997F-2DBC7D2E4A9F}" type="presParOf" srcId="{1A75B2CC-F39D-4D74-A5A0-2F6C5B0C3F1D}" destId="{AE29D5FC-EB26-4DDE-B2D7-8C5DA032B105}" srcOrd="1" destOrd="0" presId="urn:microsoft.com/office/officeart/2005/8/layout/hierarchy4"/>
    <dgm:cxn modelId="{B06AB3FB-5936-47EB-BE63-0DA7692091D9}" type="presParOf" srcId="{1F120D03-0C51-4D69-AE19-FAB511E597B2}" destId="{2463EE70-D51A-437C-AC90-B309A0F048D2}" srcOrd="1" destOrd="0" presId="urn:microsoft.com/office/officeart/2005/8/layout/hierarchy4"/>
    <dgm:cxn modelId="{93BEC059-B745-45FD-ADF6-86BC4BE89822}" type="presParOf" srcId="{1F120D03-0C51-4D69-AE19-FAB511E597B2}" destId="{93B336F6-D3F0-4943-9697-F002DF9FEBC9}" srcOrd="2" destOrd="0" presId="urn:microsoft.com/office/officeart/2005/8/layout/hierarchy4"/>
    <dgm:cxn modelId="{4208736D-58B9-47CF-800F-3417FB873F81}" type="presParOf" srcId="{93B336F6-D3F0-4943-9697-F002DF9FEBC9}" destId="{CC8C2416-9C35-4837-BF0B-39EAE5A1BF2B}" srcOrd="0" destOrd="0" presId="urn:microsoft.com/office/officeart/2005/8/layout/hierarchy4"/>
    <dgm:cxn modelId="{746CB590-F213-4CE5-8147-9C261490B323}" type="presParOf" srcId="{93B336F6-D3F0-4943-9697-F002DF9FEBC9}" destId="{05BB3D29-F88E-454A-B6F6-2FEB7423364E}" srcOrd="1" destOrd="0" presId="urn:microsoft.com/office/officeart/2005/8/layout/hierarchy4"/>
    <dgm:cxn modelId="{3F85C2B6-0E83-47F6-9F63-67A3E7F8011B}" type="presParOf" srcId="{93B336F6-D3F0-4943-9697-F002DF9FEBC9}" destId="{E5C497F4-C6B8-4CCF-AA63-FAD844E8E310}" srcOrd="2" destOrd="0" presId="urn:microsoft.com/office/officeart/2005/8/layout/hierarchy4"/>
    <dgm:cxn modelId="{7922FAE2-9F70-4F9F-B172-97929C60FD09}" type="presParOf" srcId="{E5C497F4-C6B8-4CCF-AA63-FAD844E8E310}" destId="{D6EE34EB-9E5F-4B96-A422-D8C5B28A31EC}" srcOrd="0" destOrd="0" presId="urn:microsoft.com/office/officeart/2005/8/layout/hierarchy4"/>
    <dgm:cxn modelId="{9F61DD18-B604-4845-85C7-50AA67247900}" type="presParOf" srcId="{D6EE34EB-9E5F-4B96-A422-D8C5B28A31EC}" destId="{33CCF9DD-18C7-4EB2-94D2-A24C28FD6175}" srcOrd="0" destOrd="0" presId="urn:microsoft.com/office/officeart/2005/8/layout/hierarchy4"/>
    <dgm:cxn modelId="{7E6354F3-E646-4359-8BC3-BED133A0B3E9}" type="presParOf" srcId="{D6EE34EB-9E5F-4B96-A422-D8C5B28A31EC}" destId="{6311100B-E88C-48F9-84CC-887DC632BD28}" srcOrd="1" destOrd="0" presId="urn:microsoft.com/office/officeart/2005/8/layout/hierarchy4"/>
    <dgm:cxn modelId="{6E62B2F7-690D-4BB1-97D5-FB3FF73CFDE7}" type="presParOf" srcId="{1F120D03-0C51-4D69-AE19-FAB511E597B2}" destId="{0470776B-5273-4D63-97E8-F141D3B1188A}" srcOrd="3" destOrd="0" presId="urn:microsoft.com/office/officeart/2005/8/layout/hierarchy4"/>
    <dgm:cxn modelId="{81CEE6FD-D0A1-4BF2-A052-BD42030CC47D}" type="presParOf" srcId="{1F120D03-0C51-4D69-AE19-FAB511E597B2}" destId="{F216CC32-260D-4648-BDD4-07B937E384B5}" srcOrd="4" destOrd="0" presId="urn:microsoft.com/office/officeart/2005/8/layout/hierarchy4"/>
    <dgm:cxn modelId="{AB4C1F20-B340-46BF-B8DF-605CBE4155AE}" type="presParOf" srcId="{F216CC32-260D-4648-BDD4-07B937E384B5}" destId="{411DC57E-FCBA-486C-968B-D3FE43AC562E}" srcOrd="0" destOrd="0" presId="urn:microsoft.com/office/officeart/2005/8/layout/hierarchy4"/>
    <dgm:cxn modelId="{08FAF237-23CF-47CF-8053-165EFD63037E}" type="presParOf" srcId="{F216CC32-260D-4648-BDD4-07B937E384B5}" destId="{719BDFDF-398E-4DAF-80C1-17053EC657B9}" srcOrd="1" destOrd="0" presId="urn:microsoft.com/office/officeart/2005/8/layout/hierarchy4"/>
    <dgm:cxn modelId="{C304ABFB-B224-4233-A9C1-EB5095587348}" type="presParOf" srcId="{4E0BFF40-128E-444C-ADCD-AFC5AECE72EE}" destId="{0004899D-B75D-4D20-8C0E-51532CD97CB0}" srcOrd="3" destOrd="0" presId="urn:microsoft.com/office/officeart/2005/8/layout/hierarchy4"/>
    <dgm:cxn modelId="{D940E11D-213D-404F-B5D2-DF1E1B3E0CF4}" type="presParOf" srcId="{4E0BFF40-128E-444C-ADCD-AFC5AECE72EE}" destId="{63CE2716-BAE6-48BE-9AA0-37C4A9E9C983}" srcOrd="4" destOrd="0" presId="urn:microsoft.com/office/officeart/2005/8/layout/hierarchy4"/>
    <dgm:cxn modelId="{2D43090C-9942-44AF-80D1-C2577A0156A3}" type="presParOf" srcId="{63CE2716-BAE6-48BE-9AA0-37C4A9E9C983}" destId="{EBCDD484-946F-4589-97C2-AB1AF759FD35}" srcOrd="0" destOrd="0" presId="urn:microsoft.com/office/officeart/2005/8/layout/hierarchy4"/>
    <dgm:cxn modelId="{18AC1583-F2C2-48D7-BE51-C74D0636A01E}" type="presParOf" srcId="{63CE2716-BAE6-48BE-9AA0-37C4A9E9C983}" destId="{173408EB-6DBF-4712-AFB2-DBCB4EB67392}" srcOrd="1" destOrd="0" presId="urn:microsoft.com/office/officeart/2005/8/layout/hierarchy4"/>
    <dgm:cxn modelId="{81A729C2-4A95-472C-8ACB-14097786064E}" type="presParOf" srcId="{63CE2716-BAE6-48BE-9AA0-37C4A9E9C983}" destId="{E34E06A5-EC43-4863-9403-4D534571810C}" srcOrd="2" destOrd="0" presId="urn:microsoft.com/office/officeart/2005/8/layout/hierarchy4"/>
    <dgm:cxn modelId="{9C7CDAEF-83B5-49FC-9C59-6289FAD13675}" type="presParOf" srcId="{E34E06A5-EC43-4863-9403-4D534571810C}" destId="{E683BC06-E281-4014-A860-40B5122DFE59}" srcOrd="0" destOrd="0" presId="urn:microsoft.com/office/officeart/2005/8/layout/hierarchy4"/>
    <dgm:cxn modelId="{E94C819A-20EE-48CE-A5E2-AA61138F56A7}" type="presParOf" srcId="{E683BC06-E281-4014-A860-40B5122DFE59}" destId="{09489ED0-D910-4098-BD93-993DE0503EAD}" srcOrd="0" destOrd="0" presId="urn:microsoft.com/office/officeart/2005/8/layout/hierarchy4"/>
    <dgm:cxn modelId="{21CD8B51-2AA3-4748-B7DD-311A5557066A}" type="presParOf" srcId="{E683BC06-E281-4014-A860-40B5122DFE59}" destId="{4B9E0BA6-DD28-422A-AA12-86ED86D9BFCB}" srcOrd="1" destOrd="0" presId="urn:microsoft.com/office/officeart/2005/8/layout/hierarchy4"/>
    <dgm:cxn modelId="{4C83828F-EC13-408B-A156-E1CFBEF2CD59}" type="presParOf" srcId="{E683BC06-E281-4014-A860-40B5122DFE59}" destId="{8EFF5CB6-0E85-4CBA-88E3-F98405B0930A}" srcOrd="2" destOrd="0" presId="urn:microsoft.com/office/officeart/2005/8/layout/hierarchy4"/>
    <dgm:cxn modelId="{55CDFBEE-9C19-424D-BD51-4DF6964B4723}" type="presParOf" srcId="{8EFF5CB6-0E85-4CBA-88E3-F98405B0930A}" destId="{F55CEEBB-66FC-4CD5-A6DA-299B6FF5A151}" srcOrd="0" destOrd="0" presId="urn:microsoft.com/office/officeart/2005/8/layout/hierarchy4"/>
    <dgm:cxn modelId="{22CC1AD6-1D15-4A3E-928F-FCA7F9BAE626}" type="presParOf" srcId="{F55CEEBB-66FC-4CD5-A6DA-299B6FF5A151}" destId="{56E00A31-C89D-4483-A787-A05A2A464EE2}" srcOrd="0" destOrd="0" presId="urn:microsoft.com/office/officeart/2005/8/layout/hierarchy4"/>
    <dgm:cxn modelId="{6450C5B3-B378-47BF-BE05-94C57D586540}" type="presParOf" srcId="{F55CEEBB-66FC-4CD5-A6DA-299B6FF5A151}" destId="{15F82572-0F8B-4A0B-A0BD-88271C2128EB}" srcOrd="1" destOrd="0" presId="urn:microsoft.com/office/officeart/2005/8/layout/hierarchy4"/>
    <dgm:cxn modelId="{FA44405E-5B21-46FB-B002-5B31BFF03060}" type="presParOf" srcId="{F55CEEBB-66FC-4CD5-A6DA-299B6FF5A151}" destId="{4097CA45-1870-4D96-9549-15AE052CAAAF}" srcOrd="2" destOrd="0" presId="urn:microsoft.com/office/officeart/2005/8/layout/hierarchy4"/>
    <dgm:cxn modelId="{292C3E8E-1624-47C7-AB56-BA5307BDED2F}" type="presParOf" srcId="{4097CA45-1870-4D96-9549-15AE052CAAAF}" destId="{01C2BE43-87E7-4D5E-A5DA-EFB33ED9F436}" srcOrd="0" destOrd="0" presId="urn:microsoft.com/office/officeart/2005/8/layout/hierarchy4"/>
    <dgm:cxn modelId="{F4DFEDD0-EED1-4A6E-A6F2-FBC0435F12B4}" type="presParOf" srcId="{01C2BE43-87E7-4D5E-A5DA-EFB33ED9F436}" destId="{C50ADA18-C9CC-49BF-9D98-5B6C7399EE29}" srcOrd="0" destOrd="0" presId="urn:microsoft.com/office/officeart/2005/8/layout/hierarchy4"/>
    <dgm:cxn modelId="{2725E9C1-817E-40BF-8E5A-5CE700B578A0}" type="presParOf" srcId="{01C2BE43-87E7-4D5E-A5DA-EFB33ED9F436}" destId="{4FE5B03D-3713-4BD0-8FA4-F763F6D44471}" srcOrd="1" destOrd="0" presId="urn:microsoft.com/office/officeart/2005/8/layout/hierarchy4"/>
    <dgm:cxn modelId="{E453F35B-0AA4-4E2B-B3D1-89A253877C2E}" type="presParOf" srcId="{8EFF5CB6-0E85-4CBA-88E3-F98405B0930A}" destId="{6A4A5826-8353-4C3A-A2FD-ABD94B96FD58}" srcOrd="1" destOrd="0" presId="urn:microsoft.com/office/officeart/2005/8/layout/hierarchy4"/>
    <dgm:cxn modelId="{A394ACE3-3FC5-49C5-AE3F-43F2672B86BF}" type="presParOf" srcId="{8EFF5CB6-0E85-4CBA-88E3-F98405B0930A}" destId="{286E791E-114C-4537-9D28-410359A60EFF}" srcOrd="2" destOrd="0" presId="urn:microsoft.com/office/officeart/2005/8/layout/hierarchy4"/>
    <dgm:cxn modelId="{AA188DA3-5016-4089-A1E8-E26B38D3EC9B}" type="presParOf" srcId="{286E791E-114C-4537-9D28-410359A60EFF}" destId="{0C22E360-05A3-4B75-9749-BFA40B91D8E7}" srcOrd="0" destOrd="0" presId="urn:microsoft.com/office/officeart/2005/8/layout/hierarchy4"/>
    <dgm:cxn modelId="{941EA516-E2E7-494B-AF13-891445D4A13A}" type="presParOf" srcId="{286E791E-114C-4537-9D28-410359A60EFF}" destId="{F3DA0F83-D2FD-409C-8FBC-B65ABA0026CE}" srcOrd="1" destOrd="0" presId="urn:microsoft.com/office/officeart/2005/8/layout/hierarchy4"/>
    <dgm:cxn modelId="{57CCFD7F-7932-4ACF-B3C2-84F8D8E16A1F}" type="presParOf" srcId="{286E791E-114C-4537-9D28-410359A60EFF}" destId="{DD3A7CCB-2357-45A6-BB2C-A0CABBD3DE7D}" srcOrd="2" destOrd="0" presId="urn:microsoft.com/office/officeart/2005/8/layout/hierarchy4"/>
    <dgm:cxn modelId="{265C677D-F1C2-42DF-BBB7-38C097260C4F}" type="presParOf" srcId="{DD3A7CCB-2357-45A6-BB2C-A0CABBD3DE7D}" destId="{D81E1EF5-BB28-4865-8EF5-18E71D70A101}" srcOrd="0" destOrd="0" presId="urn:microsoft.com/office/officeart/2005/8/layout/hierarchy4"/>
    <dgm:cxn modelId="{B58E7E37-F6CB-4F98-A062-27B4B9881806}" type="presParOf" srcId="{D81E1EF5-BB28-4865-8EF5-18E71D70A101}" destId="{B950B8E9-BDC0-4B4A-9BD8-B6FF66A87884}" srcOrd="0" destOrd="0" presId="urn:microsoft.com/office/officeart/2005/8/layout/hierarchy4"/>
    <dgm:cxn modelId="{05064F23-8C91-4FAC-A074-2DEA55A8EDDB}" type="presParOf" srcId="{D81E1EF5-BB28-4865-8EF5-18E71D70A101}" destId="{732C111A-4568-4B72-8D00-F3BA326E0E48}" srcOrd="1" destOrd="0" presId="urn:microsoft.com/office/officeart/2005/8/layout/hierarchy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6F7BDE-A715-47D8-94A0-2EBA87CB465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526A846-2711-493B-9C59-8919B961E2D2}">
      <dgm:prSet phldrT="[Szöveg]"/>
      <dgm:spPr/>
      <dgm:t>
        <a:bodyPr/>
        <a:lstStyle/>
        <a:p>
          <a:r>
            <a:rPr lang="hu-HU"/>
            <a:t>Magyar Királyság</a:t>
          </a:r>
        </a:p>
      </dgm:t>
    </dgm:pt>
    <dgm:pt modelId="{17F6F233-FDF7-4864-A145-6D73F7363EDE}" type="parTrans" cxnId="{4C2D9E23-F0FF-4A2E-BB78-880259394CE5}">
      <dgm:prSet/>
      <dgm:spPr/>
      <dgm:t>
        <a:bodyPr/>
        <a:lstStyle/>
        <a:p>
          <a:endParaRPr lang="hu-HU"/>
        </a:p>
      </dgm:t>
    </dgm:pt>
    <dgm:pt modelId="{DD271262-1A32-4686-A810-7C77E0770523}" type="sibTrans" cxnId="{4C2D9E23-F0FF-4A2E-BB78-880259394CE5}">
      <dgm:prSet/>
      <dgm:spPr/>
      <dgm:t>
        <a:bodyPr/>
        <a:lstStyle/>
        <a:p>
          <a:endParaRPr lang="hu-HU"/>
        </a:p>
      </dgm:t>
    </dgm:pt>
    <dgm:pt modelId="{8FFE4711-16EF-4776-AC9A-008D89660945}">
      <dgm:prSet/>
      <dgm:spPr/>
      <dgm:t>
        <a:bodyPr/>
        <a:lstStyle/>
        <a:p>
          <a:r>
            <a:rPr lang="hu-HU"/>
            <a:t>Török Hódoltság</a:t>
          </a:r>
        </a:p>
      </dgm:t>
    </dgm:pt>
    <dgm:pt modelId="{6638F183-D089-40C8-9091-CF068183196F}" type="parTrans" cxnId="{782A82EA-AC09-4229-BB99-E60BDD520674}">
      <dgm:prSet/>
      <dgm:spPr/>
      <dgm:t>
        <a:bodyPr/>
        <a:lstStyle/>
        <a:p>
          <a:endParaRPr lang="hu-HU"/>
        </a:p>
      </dgm:t>
    </dgm:pt>
    <dgm:pt modelId="{A91D4DA2-3DB4-4BA9-A991-DB4A5AC52DEC}" type="sibTrans" cxnId="{782A82EA-AC09-4229-BB99-E60BDD520674}">
      <dgm:prSet/>
      <dgm:spPr/>
      <dgm:t>
        <a:bodyPr/>
        <a:lstStyle/>
        <a:p>
          <a:endParaRPr lang="hu-HU"/>
        </a:p>
      </dgm:t>
    </dgm:pt>
    <dgm:pt modelId="{3294BE58-8294-4D7C-A34E-C37C1D0E37ED}">
      <dgm:prSet/>
      <dgm:spPr/>
      <dgm:t>
        <a:bodyPr/>
        <a:lstStyle/>
        <a:p>
          <a:r>
            <a:rPr lang="hu-HU"/>
            <a:t>Erdélyi Fejedelemség</a:t>
          </a:r>
        </a:p>
      </dgm:t>
    </dgm:pt>
    <dgm:pt modelId="{2C1C9B59-0383-4F95-B4AB-36FA892205C9}" type="parTrans" cxnId="{8878A5D8-3040-4A16-B5DF-DF323B1BA55A}">
      <dgm:prSet/>
      <dgm:spPr/>
      <dgm:t>
        <a:bodyPr/>
        <a:lstStyle/>
        <a:p>
          <a:endParaRPr lang="hu-HU"/>
        </a:p>
      </dgm:t>
    </dgm:pt>
    <dgm:pt modelId="{D182F3C4-488C-487E-80EB-78B0A7A97FE6}" type="sibTrans" cxnId="{8878A5D8-3040-4A16-B5DF-DF323B1BA55A}">
      <dgm:prSet/>
      <dgm:spPr/>
      <dgm:t>
        <a:bodyPr/>
        <a:lstStyle/>
        <a:p>
          <a:endParaRPr lang="hu-HU"/>
        </a:p>
      </dgm:t>
    </dgm:pt>
    <dgm:pt modelId="{CCD25E11-81EC-42E5-8BEA-F884C4F8A2F7}">
      <dgm:prSet/>
      <dgm:spPr/>
      <dgm:t>
        <a:bodyPr/>
        <a:lstStyle/>
        <a:p>
          <a:r>
            <a:rPr lang="hu-HU"/>
            <a:t>szultán</a:t>
          </a:r>
        </a:p>
      </dgm:t>
    </dgm:pt>
    <dgm:pt modelId="{B3FDB4A4-6F13-4289-8521-C59484C7F9E5}" type="parTrans" cxnId="{83B39F7E-063B-4221-A849-EE9F6E4E8EFF}">
      <dgm:prSet/>
      <dgm:spPr/>
      <dgm:t>
        <a:bodyPr/>
        <a:lstStyle/>
        <a:p>
          <a:endParaRPr lang="hu-HU"/>
        </a:p>
      </dgm:t>
    </dgm:pt>
    <dgm:pt modelId="{B6968101-38B9-4DEF-8BD5-F2751B1C8C3F}" type="sibTrans" cxnId="{83B39F7E-063B-4221-A849-EE9F6E4E8EFF}">
      <dgm:prSet/>
      <dgm:spPr/>
      <dgm:t>
        <a:bodyPr/>
        <a:lstStyle/>
        <a:p>
          <a:endParaRPr lang="hu-HU"/>
        </a:p>
      </dgm:t>
    </dgm:pt>
    <dgm:pt modelId="{4B5E4898-596E-4DD2-A404-323AAE072F33}">
      <dgm:prSet/>
      <dgm:spPr/>
      <dgm:t>
        <a:bodyPr/>
        <a:lstStyle/>
        <a:p>
          <a:r>
            <a:rPr lang="hu-HU"/>
            <a:t>fejedelem</a:t>
          </a:r>
        </a:p>
      </dgm:t>
    </dgm:pt>
    <dgm:pt modelId="{BA2FB655-CEDD-4AE6-9D75-5B11CF89B14C}" type="parTrans" cxnId="{31023EC4-6377-4026-A9C1-622E042B0F28}">
      <dgm:prSet/>
      <dgm:spPr/>
      <dgm:t>
        <a:bodyPr/>
        <a:lstStyle/>
        <a:p>
          <a:endParaRPr lang="hu-HU"/>
        </a:p>
      </dgm:t>
    </dgm:pt>
    <dgm:pt modelId="{52322648-4C9F-48DB-9402-6B03E4E0359B}" type="sibTrans" cxnId="{31023EC4-6377-4026-A9C1-622E042B0F28}">
      <dgm:prSet/>
      <dgm:spPr/>
      <dgm:t>
        <a:bodyPr/>
        <a:lstStyle/>
        <a:p>
          <a:endParaRPr lang="hu-HU"/>
        </a:p>
      </dgm:t>
    </dgm:pt>
    <dgm:pt modelId="{0BEC43AB-DE45-4A4E-BD46-57F781BC7EBC}">
      <dgm:prSet/>
      <dgm:spPr/>
      <dgm:t>
        <a:bodyPr/>
        <a:lstStyle/>
        <a:p>
          <a:r>
            <a:rPr lang="hu-HU"/>
            <a:t>császár</a:t>
          </a:r>
        </a:p>
        <a:p>
          <a:r>
            <a:rPr lang="hu-HU"/>
            <a:t>király</a:t>
          </a:r>
        </a:p>
      </dgm:t>
    </dgm:pt>
    <dgm:pt modelId="{05C16004-5F3A-4B86-AC7E-CCE25065D08E}" type="parTrans" cxnId="{2F8DED6A-C114-4FA8-B235-75DC2C61F7C7}">
      <dgm:prSet/>
      <dgm:spPr/>
      <dgm:t>
        <a:bodyPr/>
        <a:lstStyle/>
        <a:p>
          <a:endParaRPr lang="hu-HU"/>
        </a:p>
      </dgm:t>
    </dgm:pt>
    <dgm:pt modelId="{054260BC-F757-487B-9E7A-F949EFD81EB2}" type="sibTrans" cxnId="{2F8DED6A-C114-4FA8-B235-75DC2C61F7C7}">
      <dgm:prSet/>
      <dgm:spPr/>
      <dgm:t>
        <a:bodyPr/>
        <a:lstStyle/>
        <a:p>
          <a:endParaRPr lang="hu-HU"/>
        </a:p>
      </dgm:t>
    </dgm:pt>
    <dgm:pt modelId="{D37EF47E-DEE4-4BCE-B7FA-E54A0275D542}">
      <dgm:prSet/>
      <dgm:spPr/>
      <dgm:t>
        <a:bodyPr/>
        <a:lstStyle/>
        <a:p>
          <a:r>
            <a:rPr lang="hu-HU"/>
            <a:t>vilajetek</a:t>
          </a:r>
        </a:p>
        <a:p>
          <a:r>
            <a:rPr lang="hu-HU"/>
            <a:t>pasa</a:t>
          </a:r>
        </a:p>
      </dgm:t>
    </dgm:pt>
    <dgm:pt modelId="{2D5522F6-EE1B-435B-A199-0E1F86A63C44}" type="parTrans" cxnId="{3F6336F9-2614-45D4-BAC7-F2BB57462C65}">
      <dgm:prSet/>
      <dgm:spPr/>
      <dgm:t>
        <a:bodyPr/>
        <a:lstStyle/>
        <a:p>
          <a:endParaRPr lang="hu-HU"/>
        </a:p>
      </dgm:t>
    </dgm:pt>
    <dgm:pt modelId="{CF9C00F9-9E8D-4470-82CC-BFD8FD4047EC}" type="sibTrans" cxnId="{3F6336F9-2614-45D4-BAC7-F2BB57462C65}">
      <dgm:prSet/>
      <dgm:spPr/>
      <dgm:t>
        <a:bodyPr/>
        <a:lstStyle/>
        <a:p>
          <a:endParaRPr lang="hu-HU"/>
        </a:p>
      </dgm:t>
    </dgm:pt>
    <dgm:pt modelId="{E4C2870A-4C1D-40FF-B058-489B72DE9D36}">
      <dgm:prSet/>
      <dgm:spPr/>
      <dgm:t>
        <a:bodyPr/>
        <a:lstStyle/>
        <a:p>
          <a:r>
            <a:rPr lang="hu-HU"/>
            <a:t>szandzsákok</a:t>
          </a:r>
        </a:p>
        <a:p>
          <a:r>
            <a:rPr lang="hu-HU"/>
            <a:t>bég</a:t>
          </a:r>
        </a:p>
      </dgm:t>
    </dgm:pt>
    <dgm:pt modelId="{EDE2BC9E-3572-4AE2-8659-88948D83E73C}" type="parTrans" cxnId="{B05E923E-7B47-4343-95CB-69B44177BE37}">
      <dgm:prSet/>
      <dgm:spPr/>
      <dgm:t>
        <a:bodyPr/>
        <a:lstStyle/>
        <a:p>
          <a:endParaRPr lang="hu-HU"/>
        </a:p>
      </dgm:t>
    </dgm:pt>
    <dgm:pt modelId="{5757796E-8A06-4428-8F1F-12B0C349412F}" type="sibTrans" cxnId="{B05E923E-7B47-4343-95CB-69B44177BE37}">
      <dgm:prSet/>
      <dgm:spPr/>
      <dgm:t>
        <a:bodyPr/>
        <a:lstStyle/>
        <a:p>
          <a:endParaRPr lang="hu-HU"/>
        </a:p>
      </dgm:t>
    </dgm:pt>
    <dgm:pt modelId="{3FECB300-AD38-43DA-A11C-541D2C4B4568}">
      <dgm:prSet/>
      <dgm:spPr/>
      <dgm:t>
        <a:bodyPr/>
        <a:lstStyle/>
        <a:p>
          <a:r>
            <a:rPr lang="hu-HU"/>
            <a:t>fejedelmi tanács</a:t>
          </a:r>
        </a:p>
      </dgm:t>
    </dgm:pt>
    <dgm:pt modelId="{4049EB2D-573F-4883-A2D6-9D74F6C3FD99}" type="parTrans" cxnId="{56C47C55-2577-4348-815D-69BBB369687C}">
      <dgm:prSet/>
      <dgm:spPr/>
      <dgm:t>
        <a:bodyPr/>
        <a:lstStyle/>
        <a:p>
          <a:endParaRPr lang="hu-HU"/>
        </a:p>
      </dgm:t>
    </dgm:pt>
    <dgm:pt modelId="{91E6783F-EBE5-4310-9D9E-FCCAEE767AFD}" type="sibTrans" cxnId="{56C47C55-2577-4348-815D-69BBB369687C}">
      <dgm:prSet/>
      <dgm:spPr/>
      <dgm:t>
        <a:bodyPr/>
        <a:lstStyle/>
        <a:p>
          <a:endParaRPr lang="hu-HU"/>
        </a:p>
      </dgm:t>
    </dgm:pt>
    <dgm:pt modelId="{E6DFCD31-C357-4BF0-B391-76A08154AE0B}">
      <dgm:prSet/>
      <dgm:spPr/>
      <dgm:t>
        <a:bodyPr/>
        <a:lstStyle/>
        <a:p>
          <a:r>
            <a:rPr lang="hu-HU"/>
            <a:t>országgyűlés</a:t>
          </a:r>
        </a:p>
      </dgm:t>
    </dgm:pt>
    <dgm:pt modelId="{69B5CA05-9A02-4439-B443-9060DFAC7167}" type="parTrans" cxnId="{4B987ED8-DC78-4EF0-9DBF-1AC5717C1FF1}">
      <dgm:prSet/>
      <dgm:spPr/>
      <dgm:t>
        <a:bodyPr/>
        <a:lstStyle/>
        <a:p>
          <a:endParaRPr lang="hu-HU"/>
        </a:p>
      </dgm:t>
    </dgm:pt>
    <dgm:pt modelId="{9197C225-4BFE-4278-80DA-6383FD8DC8DA}" type="sibTrans" cxnId="{4B987ED8-DC78-4EF0-9DBF-1AC5717C1FF1}">
      <dgm:prSet/>
      <dgm:spPr/>
      <dgm:t>
        <a:bodyPr/>
        <a:lstStyle/>
        <a:p>
          <a:endParaRPr lang="hu-HU"/>
        </a:p>
      </dgm:t>
    </dgm:pt>
    <dgm:pt modelId="{90C1537A-B231-455F-946F-CB16FE367C02}">
      <dgm:prSet/>
      <dgm:spPr/>
      <dgm:t>
        <a:bodyPr/>
        <a:lstStyle/>
        <a:p>
          <a:r>
            <a:rPr lang="hu-HU"/>
            <a:t>kancellária, helytartóság</a:t>
          </a:r>
        </a:p>
      </dgm:t>
    </dgm:pt>
    <dgm:pt modelId="{F2B1F702-6177-4F38-BD68-EB0BAB88B2A8}" type="parTrans" cxnId="{19619B12-33C0-40BF-9D36-95E9A7D9476E}">
      <dgm:prSet/>
      <dgm:spPr/>
      <dgm:t>
        <a:bodyPr/>
        <a:lstStyle/>
        <a:p>
          <a:endParaRPr lang="hu-HU"/>
        </a:p>
      </dgm:t>
    </dgm:pt>
    <dgm:pt modelId="{4A7B80CD-9BE3-435E-8D51-397316870A08}" type="sibTrans" cxnId="{19619B12-33C0-40BF-9D36-95E9A7D9476E}">
      <dgm:prSet/>
      <dgm:spPr/>
      <dgm:t>
        <a:bodyPr/>
        <a:lstStyle/>
        <a:p>
          <a:endParaRPr lang="hu-HU"/>
        </a:p>
      </dgm:t>
    </dgm:pt>
    <dgm:pt modelId="{43923B3C-151E-4545-A33F-950A31E80CDD}">
      <dgm:prSet/>
      <dgm:spPr/>
      <dgm:t>
        <a:bodyPr/>
        <a:lstStyle/>
        <a:p>
          <a:r>
            <a:rPr lang="hu-HU"/>
            <a:t>országgyűlés</a:t>
          </a:r>
        </a:p>
      </dgm:t>
    </dgm:pt>
    <dgm:pt modelId="{424BBC05-1700-4C4B-AD16-F077F0647929}" type="parTrans" cxnId="{8D7523B4-CD14-416C-910A-45BAEA349B1E}">
      <dgm:prSet/>
      <dgm:spPr/>
      <dgm:t>
        <a:bodyPr/>
        <a:lstStyle/>
        <a:p>
          <a:endParaRPr lang="hu-HU"/>
        </a:p>
      </dgm:t>
    </dgm:pt>
    <dgm:pt modelId="{C8C31114-5E41-4805-A189-B24ECC2762F0}" type="sibTrans" cxnId="{8D7523B4-CD14-416C-910A-45BAEA349B1E}">
      <dgm:prSet/>
      <dgm:spPr/>
      <dgm:t>
        <a:bodyPr/>
        <a:lstStyle/>
        <a:p>
          <a:endParaRPr lang="hu-HU"/>
        </a:p>
      </dgm:t>
    </dgm:pt>
    <dgm:pt modelId="{E22EB489-2C1F-4238-A16C-B1EC603049F4}">
      <dgm:prSet/>
      <dgm:spPr/>
      <dgm:t>
        <a:bodyPr/>
        <a:lstStyle/>
        <a:p>
          <a:r>
            <a:rPr lang="hu-HU"/>
            <a:t>kamara</a:t>
          </a:r>
        </a:p>
      </dgm:t>
    </dgm:pt>
    <dgm:pt modelId="{77CB78D4-2B66-411E-BE83-1077D5178C13}" type="parTrans" cxnId="{BF50B7D0-358B-44E3-A95A-D899DAF226EB}">
      <dgm:prSet/>
      <dgm:spPr/>
      <dgm:t>
        <a:bodyPr/>
        <a:lstStyle/>
        <a:p>
          <a:endParaRPr lang="hu-HU"/>
        </a:p>
      </dgm:t>
    </dgm:pt>
    <dgm:pt modelId="{D0CF661A-90CF-4415-8F22-253FB200A2C0}" type="sibTrans" cxnId="{BF50B7D0-358B-44E3-A95A-D899DAF226EB}">
      <dgm:prSet/>
      <dgm:spPr/>
      <dgm:t>
        <a:bodyPr/>
        <a:lstStyle/>
        <a:p>
          <a:endParaRPr lang="hu-HU"/>
        </a:p>
      </dgm:t>
    </dgm:pt>
    <dgm:pt modelId="{5B50D408-AFB5-450E-8296-216AF46D0F9E}">
      <dgm:prSet/>
      <dgm:spPr/>
      <dgm:t>
        <a:bodyPr/>
        <a:lstStyle/>
        <a:p>
          <a:r>
            <a:rPr lang="hu-HU"/>
            <a:t>nádor</a:t>
          </a:r>
        </a:p>
      </dgm:t>
    </dgm:pt>
    <dgm:pt modelId="{9533B58A-AA26-4C34-A042-F81D388520E5}" type="parTrans" cxnId="{49D3BDC9-6BBD-4BAC-A512-F910FD734377}">
      <dgm:prSet/>
      <dgm:spPr/>
      <dgm:t>
        <a:bodyPr/>
        <a:lstStyle/>
        <a:p>
          <a:endParaRPr lang="hu-HU"/>
        </a:p>
      </dgm:t>
    </dgm:pt>
    <dgm:pt modelId="{C23848DF-5EF9-4C87-97ED-B2F67605B3E7}" type="sibTrans" cxnId="{49D3BDC9-6BBD-4BAC-A512-F910FD734377}">
      <dgm:prSet/>
      <dgm:spPr/>
      <dgm:t>
        <a:bodyPr/>
        <a:lstStyle/>
        <a:p>
          <a:endParaRPr lang="hu-HU"/>
        </a:p>
      </dgm:t>
    </dgm:pt>
    <dgm:pt modelId="{151C044D-308A-4F02-8FE5-6B078C73C561}">
      <dgm:prSet/>
      <dgm:spPr/>
      <dgm:t>
        <a:bodyPr/>
        <a:lstStyle/>
        <a:p>
          <a:r>
            <a:rPr lang="hu-HU"/>
            <a:t>kancellária,</a:t>
          </a:r>
        </a:p>
        <a:p>
          <a:r>
            <a:rPr lang="hu-HU"/>
            <a:t>helytartóság</a:t>
          </a:r>
        </a:p>
      </dgm:t>
    </dgm:pt>
    <dgm:pt modelId="{8F1DB22B-270A-480C-B93E-706164F1CF68}" type="parTrans" cxnId="{017C7364-5748-49D6-B394-EBCAE463B49A}">
      <dgm:prSet/>
      <dgm:spPr/>
      <dgm:t>
        <a:bodyPr/>
        <a:lstStyle/>
        <a:p>
          <a:endParaRPr lang="hu-HU"/>
        </a:p>
      </dgm:t>
    </dgm:pt>
    <dgm:pt modelId="{786D1A84-BC95-4721-A238-753F51D99C1D}" type="sibTrans" cxnId="{017C7364-5748-49D6-B394-EBCAE463B49A}">
      <dgm:prSet/>
      <dgm:spPr/>
      <dgm:t>
        <a:bodyPr/>
        <a:lstStyle/>
        <a:p>
          <a:endParaRPr lang="hu-HU"/>
        </a:p>
      </dgm:t>
    </dgm:pt>
    <dgm:pt modelId="{23D430CB-3F35-448B-83EF-1244FC1B06DC}">
      <dgm:prSet/>
      <dgm:spPr/>
      <dgm:t>
        <a:bodyPr/>
        <a:lstStyle/>
        <a:p>
          <a:r>
            <a:rPr lang="hu-HU"/>
            <a:t>vármegyék</a:t>
          </a:r>
        </a:p>
      </dgm:t>
    </dgm:pt>
    <dgm:pt modelId="{0A3695A5-BFDC-4E20-830F-F834A686C41A}" type="parTrans" cxnId="{7314B4B9-37D0-4F02-9F81-B524F5436BF7}">
      <dgm:prSet/>
      <dgm:spPr/>
      <dgm:t>
        <a:bodyPr/>
        <a:lstStyle/>
        <a:p>
          <a:endParaRPr lang="hu-HU"/>
        </a:p>
      </dgm:t>
    </dgm:pt>
    <dgm:pt modelId="{D8B72F0E-B7BC-4DEE-99E3-C0DB1FF34944}" type="sibTrans" cxnId="{7314B4B9-37D0-4F02-9F81-B524F5436BF7}">
      <dgm:prSet/>
      <dgm:spPr/>
      <dgm:t>
        <a:bodyPr/>
        <a:lstStyle/>
        <a:p>
          <a:endParaRPr lang="hu-HU"/>
        </a:p>
      </dgm:t>
    </dgm:pt>
    <dgm:pt modelId="{341022D0-1BD6-41EA-9C51-F7C88BC80234}">
      <dgm:prSet/>
      <dgm:spPr/>
      <dgm:t>
        <a:bodyPr/>
        <a:lstStyle/>
        <a:p>
          <a:r>
            <a:rPr lang="hu-HU"/>
            <a:t>három nemzet</a:t>
          </a:r>
        </a:p>
      </dgm:t>
    </dgm:pt>
    <dgm:pt modelId="{5684F9ED-964D-4D42-8240-C8A86F6842DE}" type="parTrans" cxnId="{B449CE70-EF2A-4B18-A407-CEE727A1583E}">
      <dgm:prSet/>
      <dgm:spPr/>
      <dgm:t>
        <a:bodyPr/>
        <a:lstStyle/>
        <a:p>
          <a:endParaRPr lang="hu-HU"/>
        </a:p>
      </dgm:t>
    </dgm:pt>
    <dgm:pt modelId="{EC3C3DA9-88A6-4544-AF15-F7BAFE690507}" type="sibTrans" cxnId="{B449CE70-EF2A-4B18-A407-CEE727A1583E}">
      <dgm:prSet/>
      <dgm:spPr/>
      <dgm:t>
        <a:bodyPr/>
        <a:lstStyle/>
        <a:p>
          <a:endParaRPr lang="hu-HU"/>
        </a:p>
      </dgm:t>
    </dgm:pt>
    <dgm:pt modelId="{BE9FB481-E3B4-40FC-B0F6-37DEAD401ED5}">
      <dgm:prSet/>
      <dgm:spPr/>
      <dgm:t>
        <a:bodyPr/>
        <a:lstStyle/>
        <a:p>
          <a:r>
            <a:rPr lang="hu-HU"/>
            <a:t>diván</a:t>
          </a:r>
        </a:p>
        <a:p>
          <a:r>
            <a:rPr lang="hu-HU"/>
            <a:t>tanácsadó</a:t>
          </a:r>
        </a:p>
      </dgm:t>
    </dgm:pt>
    <dgm:pt modelId="{7F3F1B29-2D80-41EC-B178-00E6CCCD0202}" type="parTrans" cxnId="{BBFEAD61-26A3-47E2-B8AE-42C721BB5AAC}">
      <dgm:prSet/>
      <dgm:spPr/>
      <dgm:t>
        <a:bodyPr/>
        <a:lstStyle/>
        <a:p>
          <a:endParaRPr lang="hu-HU"/>
        </a:p>
      </dgm:t>
    </dgm:pt>
    <dgm:pt modelId="{54B64FE7-0EB4-4521-8C33-675F02477393}" type="sibTrans" cxnId="{BBFEAD61-26A3-47E2-B8AE-42C721BB5AAC}">
      <dgm:prSet/>
      <dgm:spPr/>
      <dgm:t>
        <a:bodyPr/>
        <a:lstStyle/>
        <a:p>
          <a:endParaRPr lang="hu-HU"/>
        </a:p>
      </dgm:t>
    </dgm:pt>
    <dgm:pt modelId="{D51AA04C-6B43-4B70-A316-3B55852BEF9E}">
      <dgm:prSet/>
      <dgm:spPr/>
      <dgm:t>
        <a:bodyPr/>
        <a:lstStyle/>
        <a:p>
          <a:r>
            <a:rPr lang="hu-HU"/>
            <a:t>diván</a:t>
          </a:r>
        </a:p>
        <a:p>
          <a:r>
            <a:rPr lang="hu-HU"/>
            <a:t>tanácsadó</a:t>
          </a:r>
        </a:p>
      </dgm:t>
    </dgm:pt>
    <dgm:pt modelId="{CB4A90DE-EECB-4EDB-8FC3-FB9C406069E0}" type="parTrans" cxnId="{0948A358-8558-4A54-A7CE-175E3010BA5D}">
      <dgm:prSet/>
      <dgm:spPr/>
      <dgm:t>
        <a:bodyPr/>
        <a:lstStyle/>
        <a:p>
          <a:endParaRPr lang="hu-HU"/>
        </a:p>
      </dgm:t>
    </dgm:pt>
    <dgm:pt modelId="{2BF33EE9-9110-4032-A1C0-5526FCADDACB}" type="sibTrans" cxnId="{0948A358-8558-4A54-A7CE-175E3010BA5D}">
      <dgm:prSet/>
      <dgm:spPr/>
      <dgm:t>
        <a:bodyPr/>
        <a:lstStyle/>
        <a:p>
          <a:endParaRPr lang="hu-HU"/>
        </a:p>
      </dgm:t>
    </dgm:pt>
    <dgm:pt modelId="{4E0BFF40-128E-444C-ADCD-AFC5AECE72EE}" type="pres">
      <dgm:prSet presAssocID="{0A6F7BDE-A715-47D8-94A0-2EBA87CB465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2C3F2548-3E9F-4BF4-A5E9-E50832D5552F}" type="pres">
      <dgm:prSet presAssocID="{5526A846-2711-493B-9C59-8919B961E2D2}" presName="vertOne" presStyleCnt="0"/>
      <dgm:spPr/>
    </dgm:pt>
    <dgm:pt modelId="{7B1A1684-836B-41BC-A6F6-243F5B4718E0}" type="pres">
      <dgm:prSet presAssocID="{5526A846-2711-493B-9C59-8919B961E2D2}" presName="txOne" presStyleLbl="node0" presStyleIdx="0" presStyleCnt="3" custScaleX="99311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D9E30FD-C7AA-4B94-AE6D-6113E5730DDE}" type="pres">
      <dgm:prSet presAssocID="{5526A846-2711-493B-9C59-8919B961E2D2}" presName="parTransOne" presStyleCnt="0"/>
      <dgm:spPr/>
    </dgm:pt>
    <dgm:pt modelId="{CA28EA4A-489F-4218-A7E2-FC4EBE55C898}" type="pres">
      <dgm:prSet presAssocID="{5526A846-2711-493B-9C59-8919B961E2D2}" presName="horzOne" presStyleCnt="0"/>
      <dgm:spPr/>
    </dgm:pt>
    <dgm:pt modelId="{08D380F5-71C7-4839-A4BF-9D5302B43AA7}" type="pres">
      <dgm:prSet presAssocID="{0BEC43AB-DE45-4A4E-BD46-57F781BC7EBC}" presName="vertTwo" presStyleCnt="0"/>
      <dgm:spPr/>
    </dgm:pt>
    <dgm:pt modelId="{42DC8E95-E955-40CC-8494-42E22A9EC965}" type="pres">
      <dgm:prSet presAssocID="{0BEC43AB-DE45-4A4E-BD46-57F781BC7EBC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2B5F6A31-C735-4212-9761-D44BC7CA88F8}" type="pres">
      <dgm:prSet presAssocID="{0BEC43AB-DE45-4A4E-BD46-57F781BC7EBC}" presName="parTransTwo" presStyleCnt="0"/>
      <dgm:spPr/>
    </dgm:pt>
    <dgm:pt modelId="{6E977CA2-E461-4E65-B461-1655C0E8699B}" type="pres">
      <dgm:prSet presAssocID="{0BEC43AB-DE45-4A4E-BD46-57F781BC7EBC}" presName="horzTwo" presStyleCnt="0"/>
      <dgm:spPr/>
    </dgm:pt>
    <dgm:pt modelId="{C081A162-3557-47B0-A73A-5A3966C4537F}" type="pres">
      <dgm:prSet presAssocID="{43923B3C-151E-4545-A33F-950A31E80CDD}" presName="vertThree" presStyleCnt="0"/>
      <dgm:spPr/>
    </dgm:pt>
    <dgm:pt modelId="{2863B1B1-96C8-4B40-A70E-86858E28787A}" type="pres">
      <dgm:prSet presAssocID="{43923B3C-151E-4545-A33F-950A31E80CDD}" presName="txThre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37889256-15BA-47D1-A5BE-BD78D8F9C450}" type="pres">
      <dgm:prSet presAssocID="{43923B3C-151E-4545-A33F-950A31E80CDD}" presName="parTransThree" presStyleCnt="0"/>
      <dgm:spPr/>
    </dgm:pt>
    <dgm:pt modelId="{366584A2-0E60-4B1A-8E37-EEB9C6329C02}" type="pres">
      <dgm:prSet presAssocID="{43923B3C-151E-4545-A33F-950A31E80CDD}" presName="horzThree" presStyleCnt="0"/>
      <dgm:spPr/>
    </dgm:pt>
    <dgm:pt modelId="{F7608E1A-61AC-4B63-8D5F-E190FE1E20CF}" type="pres">
      <dgm:prSet presAssocID="{23D430CB-3F35-448B-83EF-1244FC1B06DC}" presName="vertFour" presStyleCnt="0">
        <dgm:presLayoutVars>
          <dgm:chPref val="3"/>
        </dgm:presLayoutVars>
      </dgm:prSet>
      <dgm:spPr/>
    </dgm:pt>
    <dgm:pt modelId="{9F4FAAF0-85CF-42D9-8B67-262111EAD767}" type="pres">
      <dgm:prSet presAssocID="{23D430CB-3F35-448B-83EF-1244FC1B06DC}" presName="txFour" presStyleLbl="node4" presStyleIdx="0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CE56821-072A-4DC4-A79F-4AF1F69953FB}" type="pres">
      <dgm:prSet presAssocID="{23D430CB-3F35-448B-83EF-1244FC1B06DC}" presName="horzFour" presStyleCnt="0"/>
      <dgm:spPr/>
    </dgm:pt>
    <dgm:pt modelId="{0FECAF0F-5D7A-41CE-9409-340357FB0C39}" type="pres">
      <dgm:prSet presAssocID="{C8C31114-5E41-4805-A189-B24ECC2762F0}" presName="sibSpaceThree" presStyleCnt="0"/>
      <dgm:spPr/>
    </dgm:pt>
    <dgm:pt modelId="{3DCF5890-C5F0-4AA9-9B05-4319EAD74107}" type="pres">
      <dgm:prSet presAssocID="{E22EB489-2C1F-4238-A16C-B1EC603049F4}" presName="vertThree" presStyleCnt="0"/>
      <dgm:spPr/>
    </dgm:pt>
    <dgm:pt modelId="{07B9CBB1-3A54-42B8-A3E1-FB2630A75928}" type="pres">
      <dgm:prSet presAssocID="{E22EB489-2C1F-4238-A16C-B1EC603049F4}" presName="txThre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93F2FDA-9573-460F-9819-8993234D7C2F}" type="pres">
      <dgm:prSet presAssocID="{E22EB489-2C1F-4238-A16C-B1EC603049F4}" presName="horzThree" presStyleCnt="0"/>
      <dgm:spPr/>
    </dgm:pt>
    <dgm:pt modelId="{F8008A8B-7CB4-4AD0-A070-A873814ACB68}" type="pres">
      <dgm:prSet presAssocID="{D0CF661A-90CF-4415-8F22-253FB200A2C0}" presName="sibSpaceThree" presStyleCnt="0"/>
      <dgm:spPr/>
    </dgm:pt>
    <dgm:pt modelId="{EA68FDA9-8316-4CDA-BE4B-CE5357AF9353}" type="pres">
      <dgm:prSet presAssocID="{5B50D408-AFB5-450E-8296-216AF46D0F9E}" presName="vertThree" presStyleCnt="0"/>
      <dgm:spPr/>
    </dgm:pt>
    <dgm:pt modelId="{28ECC5DC-8025-44D3-8770-5DC042A7D6F8}" type="pres">
      <dgm:prSet presAssocID="{5B50D408-AFB5-450E-8296-216AF46D0F9E}" presName="txThre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9CC2CA59-D32F-4AF0-87D3-F7AC9F29F906}" type="pres">
      <dgm:prSet presAssocID="{5B50D408-AFB5-450E-8296-216AF46D0F9E}" presName="parTransThree" presStyleCnt="0"/>
      <dgm:spPr/>
    </dgm:pt>
    <dgm:pt modelId="{DEDEA39A-3DB8-4963-AB86-FBD314988450}" type="pres">
      <dgm:prSet presAssocID="{5B50D408-AFB5-450E-8296-216AF46D0F9E}" presName="horzThree" presStyleCnt="0"/>
      <dgm:spPr/>
    </dgm:pt>
    <dgm:pt modelId="{C3969242-ABF7-4A50-9F89-7F10A38E3CB1}" type="pres">
      <dgm:prSet presAssocID="{151C044D-308A-4F02-8FE5-6B078C73C561}" presName="vertFour" presStyleCnt="0">
        <dgm:presLayoutVars>
          <dgm:chPref val="3"/>
        </dgm:presLayoutVars>
      </dgm:prSet>
      <dgm:spPr/>
    </dgm:pt>
    <dgm:pt modelId="{AA83B799-5A2B-45A0-BA10-929AA6AAA916}" type="pres">
      <dgm:prSet presAssocID="{151C044D-308A-4F02-8FE5-6B078C73C561}" presName="txFour" presStyleLbl="node4" presStyleIdx="1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4A21E0B-60E9-435B-8E92-74EBBB56DA35}" type="pres">
      <dgm:prSet presAssocID="{151C044D-308A-4F02-8FE5-6B078C73C561}" presName="horzFour" presStyleCnt="0"/>
      <dgm:spPr/>
    </dgm:pt>
    <dgm:pt modelId="{8759441F-07A6-4A3F-9CE5-DD7005700476}" type="pres">
      <dgm:prSet presAssocID="{DD271262-1A32-4686-A810-7C77E0770523}" presName="sibSpaceOne" presStyleCnt="0"/>
      <dgm:spPr/>
    </dgm:pt>
    <dgm:pt modelId="{8F883FB5-1564-46C5-B177-322CD5F74924}" type="pres">
      <dgm:prSet presAssocID="{3294BE58-8294-4D7C-A34E-C37C1D0E37ED}" presName="vertOne" presStyleCnt="0"/>
      <dgm:spPr/>
    </dgm:pt>
    <dgm:pt modelId="{DEE96FD0-94E4-4887-9E3F-8859E16DED4C}" type="pres">
      <dgm:prSet presAssocID="{3294BE58-8294-4D7C-A34E-C37C1D0E37ED}" presName="txOne" presStyleLbl="node0" presStyleIdx="1" presStyleCnt="3" custScaleX="9273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B4D4C36-C68F-4DF0-AA6A-A627BDDF12CF}" type="pres">
      <dgm:prSet presAssocID="{3294BE58-8294-4D7C-A34E-C37C1D0E37ED}" presName="parTransOne" presStyleCnt="0"/>
      <dgm:spPr/>
    </dgm:pt>
    <dgm:pt modelId="{2D65686A-9076-4B51-9900-D27AE888EA0C}" type="pres">
      <dgm:prSet presAssocID="{3294BE58-8294-4D7C-A34E-C37C1D0E37ED}" presName="horzOne" presStyleCnt="0"/>
      <dgm:spPr/>
    </dgm:pt>
    <dgm:pt modelId="{10E13FC7-0E80-412A-A8FC-DE841A8F8693}" type="pres">
      <dgm:prSet presAssocID="{4B5E4898-596E-4DD2-A404-323AAE072F33}" presName="vertTwo" presStyleCnt="0"/>
      <dgm:spPr/>
    </dgm:pt>
    <dgm:pt modelId="{F4370DFE-48F6-4512-B1D1-911BEA8BD5A5}" type="pres">
      <dgm:prSet presAssocID="{4B5E4898-596E-4DD2-A404-323AAE072F33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292AF05-D58C-4053-9823-D6EB04A47ACD}" type="pres">
      <dgm:prSet presAssocID="{4B5E4898-596E-4DD2-A404-323AAE072F33}" presName="parTransTwo" presStyleCnt="0"/>
      <dgm:spPr/>
    </dgm:pt>
    <dgm:pt modelId="{1F120D03-0C51-4D69-AE19-FAB511E597B2}" type="pres">
      <dgm:prSet presAssocID="{4B5E4898-596E-4DD2-A404-323AAE072F33}" presName="horzTwo" presStyleCnt="0"/>
      <dgm:spPr/>
    </dgm:pt>
    <dgm:pt modelId="{1A75B2CC-F39D-4D74-A5A0-2F6C5B0C3F1D}" type="pres">
      <dgm:prSet presAssocID="{3FECB300-AD38-43DA-A11C-541D2C4B4568}" presName="vertThree" presStyleCnt="0"/>
      <dgm:spPr/>
    </dgm:pt>
    <dgm:pt modelId="{F79D10FB-1B74-4ED8-A35D-08FD2C9A9F6D}" type="pres">
      <dgm:prSet presAssocID="{3FECB300-AD38-43DA-A11C-541D2C4B4568}" presName="txThree" presStyleLbl="node3" presStyleIdx="3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AE29D5FC-EB26-4DDE-B2D7-8C5DA032B105}" type="pres">
      <dgm:prSet presAssocID="{3FECB300-AD38-43DA-A11C-541D2C4B4568}" presName="horzThree" presStyleCnt="0"/>
      <dgm:spPr/>
    </dgm:pt>
    <dgm:pt modelId="{2463EE70-D51A-437C-AC90-B309A0F048D2}" type="pres">
      <dgm:prSet presAssocID="{91E6783F-EBE5-4310-9D9E-FCCAEE767AFD}" presName="sibSpaceThree" presStyleCnt="0"/>
      <dgm:spPr/>
    </dgm:pt>
    <dgm:pt modelId="{93B336F6-D3F0-4943-9697-F002DF9FEBC9}" type="pres">
      <dgm:prSet presAssocID="{E6DFCD31-C357-4BF0-B391-76A08154AE0B}" presName="vertThree" presStyleCnt="0"/>
      <dgm:spPr/>
    </dgm:pt>
    <dgm:pt modelId="{CC8C2416-9C35-4837-BF0B-39EAE5A1BF2B}" type="pres">
      <dgm:prSet presAssocID="{E6DFCD31-C357-4BF0-B391-76A08154AE0B}" presName="txThree" presStyleLbl="node3" presStyleIdx="4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05BB3D29-F88E-454A-B6F6-2FEB7423364E}" type="pres">
      <dgm:prSet presAssocID="{E6DFCD31-C357-4BF0-B391-76A08154AE0B}" presName="parTransThree" presStyleCnt="0"/>
      <dgm:spPr/>
    </dgm:pt>
    <dgm:pt modelId="{E5C497F4-C6B8-4CCF-AA63-FAD844E8E310}" type="pres">
      <dgm:prSet presAssocID="{E6DFCD31-C357-4BF0-B391-76A08154AE0B}" presName="horzThree" presStyleCnt="0"/>
      <dgm:spPr/>
    </dgm:pt>
    <dgm:pt modelId="{D6EE34EB-9E5F-4B96-A422-D8C5B28A31EC}" type="pres">
      <dgm:prSet presAssocID="{341022D0-1BD6-41EA-9C51-F7C88BC80234}" presName="vertFour" presStyleCnt="0">
        <dgm:presLayoutVars>
          <dgm:chPref val="3"/>
        </dgm:presLayoutVars>
      </dgm:prSet>
      <dgm:spPr/>
    </dgm:pt>
    <dgm:pt modelId="{33CCF9DD-18C7-4EB2-94D2-A24C28FD6175}" type="pres">
      <dgm:prSet presAssocID="{341022D0-1BD6-41EA-9C51-F7C88BC80234}" presName="txFour" presStyleLbl="node4" presStyleIdx="2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6311100B-E88C-48F9-84CC-887DC632BD28}" type="pres">
      <dgm:prSet presAssocID="{341022D0-1BD6-41EA-9C51-F7C88BC80234}" presName="horzFour" presStyleCnt="0"/>
      <dgm:spPr/>
    </dgm:pt>
    <dgm:pt modelId="{0470776B-5273-4D63-97E8-F141D3B1188A}" type="pres">
      <dgm:prSet presAssocID="{9197C225-4BFE-4278-80DA-6383FD8DC8DA}" presName="sibSpaceThree" presStyleCnt="0"/>
      <dgm:spPr/>
    </dgm:pt>
    <dgm:pt modelId="{F216CC32-260D-4648-BDD4-07B937E384B5}" type="pres">
      <dgm:prSet presAssocID="{90C1537A-B231-455F-946F-CB16FE367C02}" presName="vertThree" presStyleCnt="0"/>
      <dgm:spPr/>
    </dgm:pt>
    <dgm:pt modelId="{411DC57E-FCBA-486C-968B-D3FE43AC562E}" type="pres">
      <dgm:prSet presAssocID="{90C1537A-B231-455F-946F-CB16FE367C02}" presName="txThre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19BDFDF-398E-4DAF-80C1-17053EC657B9}" type="pres">
      <dgm:prSet presAssocID="{90C1537A-B231-455F-946F-CB16FE367C02}" presName="horzThree" presStyleCnt="0"/>
      <dgm:spPr/>
    </dgm:pt>
    <dgm:pt modelId="{0004899D-B75D-4D20-8C0E-51532CD97CB0}" type="pres">
      <dgm:prSet presAssocID="{D182F3C4-488C-487E-80EB-78B0A7A97FE6}" presName="sibSpaceOne" presStyleCnt="0"/>
      <dgm:spPr/>
    </dgm:pt>
    <dgm:pt modelId="{63CE2716-BAE6-48BE-9AA0-37C4A9E9C983}" type="pres">
      <dgm:prSet presAssocID="{8FFE4711-16EF-4776-AC9A-008D89660945}" presName="vertOne" presStyleCnt="0"/>
      <dgm:spPr/>
    </dgm:pt>
    <dgm:pt modelId="{EBCDD484-946F-4589-97C2-AB1AF759FD35}" type="pres">
      <dgm:prSet presAssocID="{8FFE4711-16EF-4776-AC9A-008D89660945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73408EB-6DBF-4712-AFB2-DBCB4EB67392}" type="pres">
      <dgm:prSet presAssocID="{8FFE4711-16EF-4776-AC9A-008D89660945}" presName="parTransOne" presStyleCnt="0"/>
      <dgm:spPr/>
    </dgm:pt>
    <dgm:pt modelId="{E34E06A5-EC43-4863-9403-4D534571810C}" type="pres">
      <dgm:prSet presAssocID="{8FFE4711-16EF-4776-AC9A-008D89660945}" presName="horzOne" presStyleCnt="0"/>
      <dgm:spPr/>
    </dgm:pt>
    <dgm:pt modelId="{E683BC06-E281-4014-A860-40B5122DFE59}" type="pres">
      <dgm:prSet presAssocID="{CCD25E11-81EC-42E5-8BEA-F884C4F8A2F7}" presName="vertTwo" presStyleCnt="0"/>
      <dgm:spPr/>
    </dgm:pt>
    <dgm:pt modelId="{09489ED0-D910-4098-BD93-993DE0503EAD}" type="pres">
      <dgm:prSet presAssocID="{CCD25E11-81EC-42E5-8BEA-F884C4F8A2F7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B9E0BA6-DD28-422A-AA12-86ED86D9BFCB}" type="pres">
      <dgm:prSet presAssocID="{CCD25E11-81EC-42E5-8BEA-F884C4F8A2F7}" presName="parTransTwo" presStyleCnt="0"/>
      <dgm:spPr/>
    </dgm:pt>
    <dgm:pt modelId="{8EFF5CB6-0E85-4CBA-88E3-F98405B0930A}" type="pres">
      <dgm:prSet presAssocID="{CCD25E11-81EC-42E5-8BEA-F884C4F8A2F7}" presName="horzTwo" presStyleCnt="0"/>
      <dgm:spPr/>
    </dgm:pt>
    <dgm:pt modelId="{F55CEEBB-66FC-4CD5-A6DA-299B6FF5A151}" type="pres">
      <dgm:prSet presAssocID="{D37EF47E-DEE4-4BCE-B7FA-E54A0275D542}" presName="vertThree" presStyleCnt="0"/>
      <dgm:spPr/>
    </dgm:pt>
    <dgm:pt modelId="{56E00A31-C89D-4483-A787-A05A2A464EE2}" type="pres">
      <dgm:prSet presAssocID="{D37EF47E-DEE4-4BCE-B7FA-E54A0275D542}" presName="txThre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15F82572-0F8B-4A0B-A0BD-88271C2128EB}" type="pres">
      <dgm:prSet presAssocID="{D37EF47E-DEE4-4BCE-B7FA-E54A0275D542}" presName="parTransThree" presStyleCnt="0"/>
      <dgm:spPr/>
    </dgm:pt>
    <dgm:pt modelId="{4097CA45-1870-4D96-9549-15AE052CAAAF}" type="pres">
      <dgm:prSet presAssocID="{D37EF47E-DEE4-4BCE-B7FA-E54A0275D542}" presName="horzThree" presStyleCnt="0"/>
      <dgm:spPr/>
    </dgm:pt>
    <dgm:pt modelId="{01C2BE43-87E7-4D5E-A5DA-EFB33ED9F436}" type="pres">
      <dgm:prSet presAssocID="{BE9FB481-E3B4-40FC-B0F6-37DEAD401ED5}" presName="vertFour" presStyleCnt="0">
        <dgm:presLayoutVars>
          <dgm:chPref val="3"/>
        </dgm:presLayoutVars>
      </dgm:prSet>
      <dgm:spPr/>
    </dgm:pt>
    <dgm:pt modelId="{C50ADA18-C9CC-49BF-9D98-5B6C7399EE29}" type="pres">
      <dgm:prSet presAssocID="{BE9FB481-E3B4-40FC-B0F6-37DEAD401ED5}" presName="txFour" presStyleLbl="node4" presStyleIdx="3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4FE5B03D-3713-4BD0-8FA4-F763F6D44471}" type="pres">
      <dgm:prSet presAssocID="{BE9FB481-E3B4-40FC-B0F6-37DEAD401ED5}" presName="horzFour" presStyleCnt="0"/>
      <dgm:spPr/>
    </dgm:pt>
    <dgm:pt modelId="{6A4A5826-8353-4C3A-A2FD-ABD94B96FD58}" type="pres">
      <dgm:prSet presAssocID="{CF9C00F9-9E8D-4470-82CC-BFD8FD4047EC}" presName="sibSpaceThree" presStyleCnt="0"/>
      <dgm:spPr/>
    </dgm:pt>
    <dgm:pt modelId="{286E791E-114C-4537-9D28-410359A60EFF}" type="pres">
      <dgm:prSet presAssocID="{E4C2870A-4C1D-40FF-B058-489B72DE9D36}" presName="vertThree" presStyleCnt="0"/>
      <dgm:spPr/>
    </dgm:pt>
    <dgm:pt modelId="{0C22E360-05A3-4B75-9749-BFA40B91D8E7}" type="pres">
      <dgm:prSet presAssocID="{E4C2870A-4C1D-40FF-B058-489B72DE9D36}" presName="txThree" presStyleLbl="node3" presStyleIdx="7" presStyleCnt="8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F3DA0F83-D2FD-409C-8FBC-B65ABA0026CE}" type="pres">
      <dgm:prSet presAssocID="{E4C2870A-4C1D-40FF-B058-489B72DE9D36}" presName="parTransThree" presStyleCnt="0"/>
      <dgm:spPr/>
    </dgm:pt>
    <dgm:pt modelId="{DD3A7CCB-2357-45A6-BB2C-A0CABBD3DE7D}" type="pres">
      <dgm:prSet presAssocID="{E4C2870A-4C1D-40FF-B058-489B72DE9D36}" presName="horzThree" presStyleCnt="0"/>
      <dgm:spPr/>
    </dgm:pt>
    <dgm:pt modelId="{D81E1EF5-BB28-4865-8EF5-18E71D70A101}" type="pres">
      <dgm:prSet presAssocID="{D51AA04C-6B43-4B70-A316-3B55852BEF9E}" presName="vertFour" presStyleCnt="0">
        <dgm:presLayoutVars>
          <dgm:chPref val="3"/>
        </dgm:presLayoutVars>
      </dgm:prSet>
      <dgm:spPr/>
    </dgm:pt>
    <dgm:pt modelId="{B950B8E9-BDC0-4B4A-9BD8-B6FF66A87884}" type="pres">
      <dgm:prSet presAssocID="{D51AA04C-6B43-4B70-A316-3B55852BEF9E}" presName="txFour" presStyleLbl="node4" presStyleIdx="4" presStyleCnt="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732C111A-4568-4B72-8D00-F3BA326E0E48}" type="pres">
      <dgm:prSet presAssocID="{D51AA04C-6B43-4B70-A316-3B55852BEF9E}" presName="horzFour" presStyleCnt="0"/>
      <dgm:spPr/>
    </dgm:pt>
  </dgm:ptLst>
  <dgm:cxnLst>
    <dgm:cxn modelId="{BF50B7D0-358B-44E3-A95A-D899DAF226EB}" srcId="{0BEC43AB-DE45-4A4E-BD46-57F781BC7EBC}" destId="{E22EB489-2C1F-4238-A16C-B1EC603049F4}" srcOrd="1" destOrd="0" parTransId="{77CB78D4-2B66-411E-BE83-1077D5178C13}" sibTransId="{D0CF661A-90CF-4415-8F22-253FB200A2C0}"/>
    <dgm:cxn modelId="{0948A358-8558-4A54-A7CE-175E3010BA5D}" srcId="{E4C2870A-4C1D-40FF-B058-489B72DE9D36}" destId="{D51AA04C-6B43-4B70-A316-3B55852BEF9E}" srcOrd="0" destOrd="0" parTransId="{CB4A90DE-EECB-4EDB-8FC3-FB9C406069E0}" sibTransId="{2BF33EE9-9110-4032-A1C0-5526FCADDACB}"/>
    <dgm:cxn modelId="{8BD7B165-45A3-4BE6-8487-BAA2E922432E}" type="presOf" srcId="{E6DFCD31-C357-4BF0-B391-76A08154AE0B}" destId="{CC8C2416-9C35-4837-BF0B-39EAE5A1BF2B}" srcOrd="0" destOrd="0" presId="urn:microsoft.com/office/officeart/2005/8/layout/hierarchy4"/>
    <dgm:cxn modelId="{D4CDFBAC-C7EE-451E-9B78-98903409F01E}" type="presOf" srcId="{D51AA04C-6B43-4B70-A316-3B55852BEF9E}" destId="{B950B8E9-BDC0-4B4A-9BD8-B6FF66A87884}" srcOrd="0" destOrd="0" presId="urn:microsoft.com/office/officeart/2005/8/layout/hierarchy4"/>
    <dgm:cxn modelId="{B005D83F-2C0F-43FE-9FEA-531682C96956}" type="presOf" srcId="{E22EB489-2C1F-4238-A16C-B1EC603049F4}" destId="{07B9CBB1-3A54-42B8-A3E1-FB2630A75928}" srcOrd="0" destOrd="0" presId="urn:microsoft.com/office/officeart/2005/8/layout/hierarchy4"/>
    <dgm:cxn modelId="{7314B4B9-37D0-4F02-9F81-B524F5436BF7}" srcId="{43923B3C-151E-4545-A33F-950A31E80CDD}" destId="{23D430CB-3F35-448B-83EF-1244FC1B06DC}" srcOrd="0" destOrd="0" parTransId="{0A3695A5-BFDC-4E20-830F-F834A686C41A}" sibTransId="{D8B72F0E-B7BC-4DEE-99E3-C0DB1FF34944}"/>
    <dgm:cxn modelId="{4B987ED8-DC78-4EF0-9DBF-1AC5717C1FF1}" srcId="{4B5E4898-596E-4DD2-A404-323AAE072F33}" destId="{E6DFCD31-C357-4BF0-B391-76A08154AE0B}" srcOrd="1" destOrd="0" parTransId="{69B5CA05-9A02-4439-B443-9060DFAC7167}" sibTransId="{9197C225-4BFE-4278-80DA-6383FD8DC8DA}"/>
    <dgm:cxn modelId="{19619B12-33C0-40BF-9D36-95E9A7D9476E}" srcId="{4B5E4898-596E-4DD2-A404-323AAE072F33}" destId="{90C1537A-B231-455F-946F-CB16FE367C02}" srcOrd="2" destOrd="0" parTransId="{F2B1F702-6177-4F38-BD68-EB0BAB88B2A8}" sibTransId="{4A7B80CD-9BE3-435E-8D51-397316870A08}"/>
    <dgm:cxn modelId="{56C47C55-2577-4348-815D-69BBB369687C}" srcId="{4B5E4898-596E-4DD2-A404-323AAE072F33}" destId="{3FECB300-AD38-43DA-A11C-541D2C4B4568}" srcOrd="0" destOrd="0" parTransId="{4049EB2D-573F-4883-A2D6-9D74F6C3FD99}" sibTransId="{91E6783F-EBE5-4310-9D9E-FCCAEE767AFD}"/>
    <dgm:cxn modelId="{BBFEAD61-26A3-47E2-B8AE-42C721BB5AAC}" srcId="{D37EF47E-DEE4-4BCE-B7FA-E54A0275D542}" destId="{BE9FB481-E3B4-40FC-B0F6-37DEAD401ED5}" srcOrd="0" destOrd="0" parTransId="{7F3F1B29-2D80-41EC-B178-00E6CCCD0202}" sibTransId="{54B64FE7-0EB4-4521-8C33-675F02477393}"/>
    <dgm:cxn modelId="{50AFA78B-3C41-4CD6-AFDE-091201B00528}" type="presOf" srcId="{341022D0-1BD6-41EA-9C51-F7C88BC80234}" destId="{33CCF9DD-18C7-4EB2-94D2-A24C28FD6175}" srcOrd="0" destOrd="0" presId="urn:microsoft.com/office/officeart/2005/8/layout/hierarchy4"/>
    <dgm:cxn modelId="{C5B330C0-FCFA-408D-8DB2-565599067A6A}" type="presOf" srcId="{E4C2870A-4C1D-40FF-B058-489B72DE9D36}" destId="{0C22E360-05A3-4B75-9749-BFA40B91D8E7}" srcOrd="0" destOrd="0" presId="urn:microsoft.com/office/officeart/2005/8/layout/hierarchy4"/>
    <dgm:cxn modelId="{EC641BEF-6E54-48B8-9DED-3A9C98874DC4}" type="presOf" srcId="{BE9FB481-E3B4-40FC-B0F6-37DEAD401ED5}" destId="{C50ADA18-C9CC-49BF-9D98-5B6C7399EE29}" srcOrd="0" destOrd="0" presId="urn:microsoft.com/office/officeart/2005/8/layout/hierarchy4"/>
    <dgm:cxn modelId="{D8F6E5B0-AE1F-407D-8ECD-EAC99A00C1DC}" type="presOf" srcId="{0A6F7BDE-A715-47D8-94A0-2EBA87CB4659}" destId="{4E0BFF40-128E-444C-ADCD-AFC5AECE72EE}" srcOrd="0" destOrd="0" presId="urn:microsoft.com/office/officeart/2005/8/layout/hierarchy4"/>
    <dgm:cxn modelId="{83B39F7E-063B-4221-A849-EE9F6E4E8EFF}" srcId="{8FFE4711-16EF-4776-AC9A-008D89660945}" destId="{CCD25E11-81EC-42E5-8BEA-F884C4F8A2F7}" srcOrd="0" destOrd="0" parTransId="{B3FDB4A4-6F13-4289-8521-C59484C7F9E5}" sibTransId="{B6968101-38B9-4DEF-8BD5-F2751B1C8C3F}"/>
    <dgm:cxn modelId="{8E1F30DA-BB2E-4F7A-874E-30530D9D98B1}" type="presOf" srcId="{3294BE58-8294-4D7C-A34E-C37C1D0E37ED}" destId="{DEE96FD0-94E4-4887-9E3F-8859E16DED4C}" srcOrd="0" destOrd="0" presId="urn:microsoft.com/office/officeart/2005/8/layout/hierarchy4"/>
    <dgm:cxn modelId="{2FCF4D5A-E5AE-446C-B230-8F0E01F0AE68}" type="presOf" srcId="{5526A846-2711-493B-9C59-8919B961E2D2}" destId="{7B1A1684-836B-41BC-A6F6-243F5B4718E0}" srcOrd="0" destOrd="0" presId="urn:microsoft.com/office/officeart/2005/8/layout/hierarchy4"/>
    <dgm:cxn modelId="{01733BE8-0436-4166-9A38-113E83B24630}" type="presOf" srcId="{D37EF47E-DEE4-4BCE-B7FA-E54A0275D542}" destId="{56E00A31-C89D-4483-A787-A05A2A464EE2}" srcOrd="0" destOrd="0" presId="urn:microsoft.com/office/officeart/2005/8/layout/hierarchy4"/>
    <dgm:cxn modelId="{933F9275-7E14-4BFA-83BF-B6AAC352AFB4}" type="presOf" srcId="{3FECB300-AD38-43DA-A11C-541D2C4B4568}" destId="{F79D10FB-1B74-4ED8-A35D-08FD2C9A9F6D}" srcOrd="0" destOrd="0" presId="urn:microsoft.com/office/officeart/2005/8/layout/hierarchy4"/>
    <dgm:cxn modelId="{8D7523B4-CD14-416C-910A-45BAEA349B1E}" srcId="{0BEC43AB-DE45-4A4E-BD46-57F781BC7EBC}" destId="{43923B3C-151E-4545-A33F-950A31E80CDD}" srcOrd="0" destOrd="0" parTransId="{424BBC05-1700-4C4B-AD16-F077F0647929}" sibTransId="{C8C31114-5E41-4805-A189-B24ECC2762F0}"/>
    <dgm:cxn modelId="{017C7364-5748-49D6-B394-EBCAE463B49A}" srcId="{5B50D408-AFB5-450E-8296-216AF46D0F9E}" destId="{151C044D-308A-4F02-8FE5-6B078C73C561}" srcOrd="0" destOrd="0" parTransId="{8F1DB22B-270A-480C-B93E-706164F1CF68}" sibTransId="{786D1A84-BC95-4721-A238-753F51D99C1D}"/>
    <dgm:cxn modelId="{5D817274-E45D-4C61-9779-49782A29570D}" type="presOf" srcId="{90C1537A-B231-455F-946F-CB16FE367C02}" destId="{411DC57E-FCBA-486C-968B-D3FE43AC562E}" srcOrd="0" destOrd="0" presId="urn:microsoft.com/office/officeart/2005/8/layout/hierarchy4"/>
    <dgm:cxn modelId="{FB62AA08-A61B-49C6-9DB5-7CDDC209DE4A}" type="presOf" srcId="{23D430CB-3F35-448B-83EF-1244FC1B06DC}" destId="{9F4FAAF0-85CF-42D9-8B67-262111EAD767}" srcOrd="0" destOrd="0" presId="urn:microsoft.com/office/officeart/2005/8/layout/hierarchy4"/>
    <dgm:cxn modelId="{394D01CC-66B5-432C-97D6-B6F949E638FF}" type="presOf" srcId="{8FFE4711-16EF-4776-AC9A-008D89660945}" destId="{EBCDD484-946F-4589-97C2-AB1AF759FD35}" srcOrd="0" destOrd="0" presId="urn:microsoft.com/office/officeart/2005/8/layout/hierarchy4"/>
    <dgm:cxn modelId="{8878A5D8-3040-4A16-B5DF-DF323B1BA55A}" srcId="{0A6F7BDE-A715-47D8-94A0-2EBA87CB4659}" destId="{3294BE58-8294-4D7C-A34E-C37C1D0E37ED}" srcOrd="1" destOrd="0" parTransId="{2C1C9B59-0383-4F95-B4AB-36FA892205C9}" sibTransId="{D182F3C4-488C-487E-80EB-78B0A7A97FE6}"/>
    <dgm:cxn modelId="{7CFF9AB0-61FC-413A-A508-85C9BFE26ABB}" type="presOf" srcId="{0BEC43AB-DE45-4A4E-BD46-57F781BC7EBC}" destId="{42DC8E95-E955-40CC-8494-42E22A9EC965}" srcOrd="0" destOrd="0" presId="urn:microsoft.com/office/officeart/2005/8/layout/hierarchy4"/>
    <dgm:cxn modelId="{DEE43651-9E5C-48F3-8C2B-F5CEDA84A34B}" type="presOf" srcId="{4B5E4898-596E-4DD2-A404-323AAE072F33}" destId="{F4370DFE-48F6-4512-B1D1-911BEA8BD5A5}" srcOrd="0" destOrd="0" presId="urn:microsoft.com/office/officeart/2005/8/layout/hierarchy4"/>
    <dgm:cxn modelId="{DF351AC3-8E07-46A8-B629-E512F0916CEE}" type="presOf" srcId="{151C044D-308A-4F02-8FE5-6B078C73C561}" destId="{AA83B799-5A2B-45A0-BA10-929AA6AAA916}" srcOrd="0" destOrd="0" presId="urn:microsoft.com/office/officeart/2005/8/layout/hierarchy4"/>
    <dgm:cxn modelId="{909D1A1F-F174-4161-B856-F52453249F84}" type="presOf" srcId="{43923B3C-151E-4545-A33F-950A31E80CDD}" destId="{2863B1B1-96C8-4B40-A70E-86858E28787A}" srcOrd="0" destOrd="0" presId="urn:microsoft.com/office/officeart/2005/8/layout/hierarchy4"/>
    <dgm:cxn modelId="{31023EC4-6377-4026-A9C1-622E042B0F28}" srcId="{3294BE58-8294-4D7C-A34E-C37C1D0E37ED}" destId="{4B5E4898-596E-4DD2-A404-323AAE072F33}" srcOrd="0" destOrd="0" parTransId="{BA2FB655-CEDD-4AE6-9D75-5B11CF89B14C}" sibTransId="{52322648-4C9F-48DB-9402-6B03E4E0359B}"/>
    <dgm:cxn modelId="{7EB76238-53B3-4507-842D-D77C3C4AE401}" type="presOf" srcId="{CCD25E11-81EC-42E5-8BEA-F884C4F8A2F7}" destId="{09489ED0-D910-4098-BD93-993DE0503EAD}" srcOrd="0" destOrd="0" presId="urn:microsoft.com/office/officeart/2005/8/layout/hierarchy4"/>
    <dgm:cxn modelId="{B449CE70-EF2A-4B18-A407-CEE727A1583E}" srcId="{E6DFCD31-C357-4BF0-B391-76A08154AE0B}" destId="{341022D0-1BD6-41EA-9C51-F7C88BC80234}" srcOrd="0" destOrd="0" parTransId="{5684F9ED-964D-4D42-8240-C8A86F6842DE}" sibTransId="{EC3C3DA9-88A6-4544-AF15-F7BAFE690507}"/>
    <dgm:cxn modelId="{782A82EA-AC09-4229-BB99-E60BDD520674}" srcId="{0A6F7BDE-A715-47D8-94A0-2EBA87CB4659}" destId="{8FFE4711-16EF-4776-AC9A-008D89660945}" srcOrd="2" destOrd="0" parTransId="{6638F183-D089-40C8-9091-CF068183196F}" sibTransId="{A91D4DA2-3DB4-4BA9-A991-DB4A5AC52DEC}"/>
    <dgm:cxn modelId="{3D7D525C-1E02-4FA8-82FC-C7F2E7A21A1B}" type="presOf" srcId="{5B50D408-AFB5-450E-8296-216AF46D0F9E}" destId="{28ECC5DC-8025-44D3-8770-5DC042A7D6F8}" srcOrd="0" destOrd="0" presId="urn:microsoft.com/office/officeart/2005/8/layout/hierarchy4"/>
    <dgm:cxn modelId="{49D3BDC9-6BBD-4BAC-A512-F910FD734377}" srcId="{0BEC43AB-DE45-4A4E-BD46-57F781BC7EBC}" destId="{5B50D408-AFB5-450E-8296-216AF46D0F9E}" srcOrd="2" destOrd="0" parTransId="{9533B58A-AA26-4C34-A042-F81D388520E5}" sibTransId="{C23848DF-5EF9-4C87-97ED-B2F67605B3E7}"/>
    <dgm:cxn modelId="{B05E923E-7B47-4343-95CB-69B44177BE37}" srcId="{CCD25E11-81EC-42E5-8BEA-F884C4F8A2F7}" destId="{E4C2870A-4C1D-40FF-B058-489B72DE9D36}" srcOrd="1" destOrd="0" parTransId="{EDE2BC9E-3572-4AE2-8659-88948D83E73C}" sibTransId="{5757796E-8A06-4428-8F1F-12B0C349412F}"/>
    <dgm:cxn modelId="{3F6336F9-2614-45D4-BAC7-F2BB57462C65}" srcId="{CCD25E11-81EC-42E5-8BEA-F884C4F8A2F7}" destId="{D37EF47E-DEE4-4BCE-B7FA-E54A0275D542}" srcOrd="0" destOrd="0" parTransId="{2D5522F6-EE1B-435B-A199-0E1F86A63C44}" sibTransId="{CF9C00F9-9E8D-4470-82CC-BFD8FD4047EC}"/>
    <dgm:cxn modelId="{4C2D9E23-F0FF-4A2E-BB78-880259394CE5}" srcId="{0A6F7BDE-A715-47D8-94A0-2EBA87CB4659}" destId="{5526A846-2711-493B-9C59-8919B961E2D2}" srcOrd="0" destOrd="0" parTransId="{17F6F233-FDF7-4864-A145-6D73F7363EDE}" sibTransId="{DD271262-1A32-4686-A810-7C77E0770523}"/>
    <dgm:cxn modelId="{2F8DED6A-C114-4FA8-B235-75DC2C61F7C7}" srcId="{5526A846-2711-493B-9C59-8919B961E2D2}" destId="{0BEC43AB-DE45-4A4E-BD46-57F781BC7EBC}" srcOrd="0" destOrd="0" parTransId="{05C16004-5F3A-4B86-AC7E-CCE25065D08E}" sibTransId="{054260BC-F757-487B-9E7A-F949EFD81EB2}"/>
    <dgm:cxn modelId="{8AB4111B-B379-4F30-B374-FCC73FB27B23}" type="presParOf" srcId="{4E0BFF40-128E-444C-ADCD-AFC5AECE72EE}" destId="{2C3F2548-3E9F-4BF4-A5E9-E50832D5552F}" srcOrd="0" destOrd="0" presId="urn:microsoft.com/office/officeart/2005/8/layout/hierarchy4"/>
    <dgm:cxn modelId="{AF4AF1B7-5495-4A6D-935D-9D6069664E26}" type="presParOf" srcId="{2C3F2548-3E9F-4BF4-A5E9-E50832D5552F}" destId="{7B1A1684-836B-41BC-A6F6-243F5B4718E0}" srcOrd="0" destOrd="0" presId="urn:microsoft.com/office/officeart/2005/8/layout/hierarchy4"/>
    <dgm:cxn modelId="{7C7220A6-F050-4A53-B0B4-63178EEDF6F5}" type="presParOf" srcId="{2C3F2548-3E9F-4BF4-A5E9-E50832D5552F}" destId="{AD9E30FD-C7AA-4B94-AE6D-6113E5730DDE}" srcOrd="1" destOrd="0" presId="urn:microsoft.com/office/officeart/2005/8/layout/hierarchy4"/>
    <dgm:cxn modelId="{BB715486-1B23-428D-91D7-0E9DA3510A6E}" type="presParOf" srcId="{2C3F2548-3E9F-4BF4-A5E9-E50832D5552F}" destId="{CA28EA4A-489F-4218-A7E2-FC4EBE55C898}" srcOrd="2" destOrd="0" presId="urn:microsoft.com/office/officeart/2005/8/layout/hierarchy4"/>
    <dgm:cxn modelId="{D159B9DB-C9D7-4612-8770-D736FA4A033D}" type="presParOf" srcId="{CA28EA4A-489F-4218-A7E2-FC4EBE55C898}" destId="{08D380F5-71C7-4839-A4BF-9D5302B43AA7}" srcOrd="0" destOrd="0" presId="urn:microsoft.com/office/officeart/2005/8/layout/hierarchy4"/>
    <dgm:cxn modelId="{A6DC019D-35CA-475E-9C26-196BC54CD923}" type="presParOf" srcId="{08D380F5-71C7-4839-A4BF-9D5302B43AA7}" destId="{42DC8E95-E955-40CC-8494-42E22A9EC965}" srcOrd="0" destOrd="0" presId="urn:microsoft.com/office/officeart/2005/8/layout/hierarchy4"/>
    <dgm:cxn modelId="{F8335F3C-D0FA-4EAE-A611-7030CF2F0432}" type="presParOf" srcId="{08D380F5-71C7-4839-A4BF-9D5302B43AA7}" destId="{2B5F6A31-C735-4212-9761-D44BC7CA88F8}" srcOrd="1" destOrd="0" presId="urn:microsoft.com/office/officeart/2005/8/layout/hierarchy4"/>
    <dgm:cxn modelId="{269FCEB6-5E4E-4274-823A-27279AFFBB59}" type="presParOf" srcId="{08D380F5-71C7-4839-A4BF-9D5302B43AA7}" destId="{6E977CA2-E461-4E65-B461-1655C0E8699B}" srcOrd="2" destOrd="0" presId="urn:microsoft.com/office/officeart/2005/8/layout/hierarchy4"/>
    <dgm:cxn modelId="{00703601-878D-40A5-9D12-CC3959066DAA}" type="presParOf" srcId="{6E977CA2-E461-4E65-B461-1655C0E8699B}" destId="{C081A162-3557-47B0-A73A-5A3966C4537F}" srcOrd="0" destOrd="0" presId="urn:microsoft.com/office/officeart/2005/8/layout/hierarchy4"/>
    <dgm:cxn modelId="{B5EE8F29-AE18-4C1C-BC85-E269DF227BF4}" type="presParOf" srcId="{C081A162-3557-47B0-A73A-5A3966C4537F}" destId="{2863B1B1-96C8-4B40-A70E-86858E28787A}" srcOrd="0" destOrd="0" presId="urn:microsoft.com/office/officeart/2005/8/layout/hierarchy4"/>
    <dgm:cxn modelId="{9B9C160A-9230-47C6-ACF9-79854384E9B3}" type="presParOf" srcId="{C081A162-3557-47B0-A73A-5A3966C4537F}" destId="{37889256-15BA-47D1-A5BE-BD78D8F9C450}" srcOrd="1" destOrd="0" presId="urn:microsoft.com/office/officeart/2005/8/layout/hierarchy4"/>
    <dgm:cxn modelId="{E01A9E17-3350-4D1A-82C9-85946DB2DA11}" type="presParOf" srcId="{C081A162-3557-47B0-A73A-5A3966C4537F}" destId="{366584A2-0E60-4B1A-8E37-EEB9C6329C02}" srcOrd="2" destOrd="0" presId="urn:microsoft.com/office/officeart/2005/8/layout/hierarchy4"/>
    <dgm:cxn modelId="{B147D11B-69C3-4198-AFF1-3B04537FC1E9}" type="presParOf" srcId="{366584A2-0E60-4B1A-8E37-EEB9C6329C02}" destId="{F7608E1A-61AC-4B63-8D5F-E190FE1E20CF}" srcOrd="0" destOrd="0" presId="urn:microsoft.com/office/officeart/2005/8/layout/hierarchy4"/>
    <dgm:cxn modelId="{5F1FF6D7-4EA9-4D8C-A312-68DF1EB10062}" type="presParOf" srcId="{F7608E1A-61AC-4B63-8D5F-E190FE1E20CF}" destId="{9F4FAAF0-85CF-42D9-8B67-262111EAD767}" srcOrd="0" destOrd="0" presId="urn:microsoft.com/office/officeart/2005/8/layout/hierarchy4"/>
    <dgm:cxn modelId="{59540636-C785-4E41-9ABC-9B136F494224}" type="presParOf" srcId="{F7608E1A-61AC-4B63-8D5F-E190FE1E20CF}" destId="{6CE56821-072A-4DC4-A79F-4AF1F69953FB}" srcOrd="1" destOrd="0" presId="urn:microsoft.com/office/officeart/2005/8/layout/hierarchy4"/>
    <dgm:cxn modelId="{E714B04D-FE8F-42DA-BDEF-C8DD4CCBE25F}" type="presParOf" srcId="{6E977CA2-E461-4E65-B461-1655C0E8699B}" destId="{0FECAF0F-5D7A-41CE-9409-340357FB0C39}" srcOrd="1" destOrd="0" presId="urn:microsoft.com/office/officeart/2005/8/layout/hierarchy4"/>
    <dgm:cxn modelId="{1F3DC985-1287-48A7-B759-5CD2A2BEB5FF}" type="presParOf" srcId="{6E977CA2-E461-4E65-B461-1655C0E8699B}" destId="{3DCF5890-C5F0-4AA9-9B05-4319EAD74107}" srcOrd="2" destOrd="0" presId="urn:microsoft.com/office/officeart/2005/8/layout/hierarchy4"/>
    <dgm:cxn modelId="{093C6AA3-780A-4C6C-AC1F-91078E31E7DF}" type="presParOf" srcId="{3DCF5890-C5F0-4AA9-9B05-4319EAD74107}" destId="{07B9CBB1-3A54-42B8-A3E1-FB2630A75928}" srcOrd="0" destOrd="0" presId="urn:microsoft.com/office/officeart/2005/8/layout/hierarchy4"/>
    <dgm:cxn modelId="{4D9EBEF5-BD6F-4E8C-9202-01176E07ACBA}" type="presParOf" srcId="{3DCF5890-C5F0-4AA9-9B05-4319EAD74107}" destId="{D93F2FDA-9573-460F-9819-8993234D7C2F}" srcOrd="1" destOrd="0" presId="urn:microsoft.com/office/officeart/2005/8/layout/hierarchy4"/>
    <dgm:cxn modelId="{C2FE44DB-ED31-4E6C-97A8-B84E6A420591}" type="presParOf" srcId="{6E977CA2-E461-4E65-B461-1655C0E8699B}" destId="{F8008A8B-7CB4-4AD0-A070-A873814ACB68}" srcOrd="3" destOrd="0" presId="urn:microsoft.com/office/officeart/2005/8/layout/hierarchy4"/>
    <dgm:cxn modelId="{0BCC30C9-6949-4EE8-AAB8-456A8C8B6AA1}" type="presParOf" srcId="{6E977CA2-E461-4E65-B461-1655C0E8699B}" destId="{EA68FDA9-8316-4CDA-BE4B-CE5357AF9353}" srcOrd="4" destOrd="0" presId="urn:microsoft.com/office/officeart/2005/8/layout/hierarchy4"/>
    <dgm:cxn modelId="{887BAE32-C723-4274-BE6E-1999AD14A703}" type="presParOf" srcId="{EA68FDA9-8316-4CDA-BE4B-CE5357AF9353}" destId="{28ECC5DC-8025-44D3-8770-5DC042A7D6F8}" srcOrd="0" destOrd="0" presId="urn:microsoft.com/office/officeart/2005/8/layout/hierarchy4"/>
    <dgm:cxn modelId="{51CEAD15-282D-435F-B5CD-60185A78C23F}" type="presParOf" srcId="{EA68FDA9-8316-4CDA-BE4B-CE5357AF9353}" destId="{9CC2CA59-D32F-4AF0-87D3-F7AC9F29F906}" srcOrd="1" destOrd="0" presId="urn:microsoft.com/office/officeart/2005/8/layout/hierarchy4"/>
    <dgm:cxn modelId="{988B2E96-F1DF-42FF-82D8-6240D0FE436F}" type="presParOf" srcId="{EA68FDA9-8316-4CDA-BE4B-CE5357AF9353}" destId="{DEDEA39A-3DB8-4963-AB86-FBD314988450}" srcOrd="2" destOrd="0" presId="urn:microsoft.com/office/officeart/2005/8/layout/hierarchy4"/>
    <dgm:cxn modelId="{335C5052-DEF2-4947-92A5-7062259E5400}" type="presParOf" srcId="{DEDEA39A-3DB8-4963-AB86-FBD314988450}" destId="{C3969242-ABF7-4A50-9F89-7F10A38E3CB1}" srcOrd="0" destOrd="0" presId="urn:microsoft.com/office/officeart/2005/8/layout/hierarchy4"/>
    <dgm:cxn modelId="{1A53444E-3826-44C5-80CF-402175A00235}" type="presParOf" srcId="{C3969242-ABF7-4A50-9F89-7F10A38E3CB1}" destId="{AA83B799-5A2B-45A0-BA10-929AA6AAA916}" srcOrd="0" destOrd="0" presId="urn:microsoft.com/office/officeart/2005/8/layout/hierarchy4"/>
    <dgm:cxn modelId="{D1031ED3-D423-4DDE-9231-3F1CFA2A7841}" type="presParOf" srcId="{C3969242-ABF7-4A50-9F89-7F10A38E3CB1}" destId="{14A21E0B-60E9-435B-8E92-74EBBB56DA35}" srcOrd="1" destOrd="0" presId="urn:microsoft.com/office/officeart/2005/8/layout/hierarchy4"/>
    <dgm:cxn modelId="{3FA988B6-0F95-4C23-8703-0983D0352487}" type="presParOf" srcId="{4E0BFF40-128E-444C-ADCD-AFC5AECE72EE}" destId="{8759441F-07A6-4A3F-9CE5-DD7005700476}" srcOrd="1" destOrd="0" presId="urn:microsoft.com/office/officeart/2005/8/layout/hierarchy4"/>
    <dgm:cxn modelId="{B961F066-D998-480D-B27F-BE710F7DE888}" type="presParOf" srcId="{4E0BFF40-128E-444C-ADCD-AFC5AECE72EE}" destId="{8F883FB5-1564-46C5-B177-322CD5F74924}" srcOrd="2" destOrd="0" presId="urn:microsoft.com/office/officeart/2005/8/layout/hierarchy4"/>
    <dgm:cxn modelId="{6E8EBB64-0EF7-4162-9BB9-A99320F3716E}" type="presParOf" srcId="{8F883FB5-1564-46C5-B177-322CD5F74924}" destId="{DEE96FD0-94E4-4887-9E3F-8859E16DED4C}" srcOrd="0" destOrd="0" presId="urn:microsoft.com/office/officeart/2005/8/layout/hierarchy4"/>
    <dgm:cxn modelId="{28BB311D-F727-4487-AC0D-8A76C1688F73}" type="presParOf" srcId="{8F883FB5-1564-46C5-B177-322CD5F74924}" destId="{1B4D4C36-C68F-4DF0-AA6A-A627BDDF12CF}" srcOrd="1" destOrd="0" presId="urn:microsoft.com/office/officeart/2005/8/layout/hierarchy4"/>
    <dgm:cxn modelId="{E16DE478-5EA8-4172-AD28-A56540FC3C86}" type="presParOf" srcId="{8F883FB5-1564-46C5-B177-322CD5F74924}" destId="{2D65686A-9076-4B51-9900-D27AE888EA0C}" srcOrd="2" destOrd="0" presId="urn:microsoft.com/office/officeart/2005/8/layout/hierarchy4"/>
    <dgm:cxn modelId="{58BB5D9F-D0BC-4E09-8464-57B48ED3CA59}" type="presParOf" srcId="{2D65686A-9076-4B51-9900-D27AE888EA0C}" destId="{10E13FC7-0E80-412A-A8FC-DE841A8F8693}" srcOrd="0" destOrd="0" presId="urn:microsoft.com/office/officeart/2005/8/layout/hierarchy4"/>
    <dgm:cxn modelId="{CA2411A4-02F3-4F51-9B6B-02CBC42441CB}" type="presParOf" srcId="{10E13FC7-0E80-412A-A8FC-DE841A8F8693}" destId="{F4370DFE-48F6-4512-B1D1-911BEA8BD5A5}" srcOrd="0" destOrd="0" presId="urn:microsoft.com/office/officeart/2005/8/layout/hierarchy4"/>
    <dgm:cxn modelId="{919DC1E5-CDC9-4791-BCED-523E5B8EE751}" type="presParOf" srcId="{10E13FC7-0E80-412A-A8FC-DE841A8F8693}" destId="{5292AF05-D58C-4053-9823-D6EB04A47ACD}" srcOrd="1" destOrd="0" presId="urn:microsoft.com/office/officeart/2005/8/layout/hierarchy4"/>
    <dgm:cxn modelId="{A1A0D1EA-097E-4620-AB29-1174FD544D6E}" type="presParOf" srcId="{10E13FC7-0E80-412A-A8FC-DE841A8F8693}" destId="{1F120D03-0C51-4D69-AE19-FAB511E597B2}" srcOrd="2" destOrd="0" presId="urn:microsoft.com/office/officeart/2005/8/layout/hierarchy4"/>
    <dgm:cxn modelId="{60EBFD8B-1FD5-4123-90BC-5F67CECB2CE0}" type="presParOf" srcId="{1F120D03-0C51-4D69-AE19-FAB511E597B2}" destId="{1A75B2CC-F39D-4D74-A5A0-2F6C5B0C3F1D}" srcOrd="0" destOrd="0" presId="urn:microsoft.com/office/officeart/2005/8/layout/hierarchy4"/>
    <dgm:cxn modelId="{0125055C-A4A9-4294-AA64-A455AE12009B}" type="presParOf" srcId="{1A75B2CC-F39D-4D74-A5A0-2F6C5B0C3F1D}" destId="{F79D10FB-1B74-4ED8-A35D-08FD2C9A9F6D}" srcOrd="0" destOrd="0" presId="urn:microsoft.com/office/officeart/2005/8/layout/hierarchy4"/>
    <dgm:cxn modelId="{8A32A813-4788-45D7-997F-2DBC7D2E4A9F}" type="presParOf" srcId="{1A75B2CC-F39D-4D74-A5A0-2F6C5B0C3F1D}" destId="{AE29D5FC-EB26-4DDE-B2D7-8C5DA032B105}" srcOrd="1" destOrd="0" presId="urn:microsoft.com/office/officeart/2005/8/layout/hierarchy4"/>
    <dgm:cxn modelId="{B06AB3FB-5936-47EB-BE63-0DA7692091D9}" type="presParOf" srcId="{1F120D03-0C51-4D69-AE19-FAB511E597B2}" destId="{2463EE70-D51A-437C-AC90-B309A0F048D2}" srcOrd="1" destOrd="0" presId="urn:microsoft.com/office/officeart/2005/8/layout/hierarchy4"/>
    <dgm:cxn modelId="{93BEC059-B745-45FD-ADF6-86BC4BE89822}" type="presParOf" srcId="{1F120D03-0C51-4D69-AE19-FAB511E597B2}" destId="{93B336F6-D3F0-4943-9697-F002DF9FEBC9}" srcOrd="2" destOrd="0" presId="urn:microsoft.com/office/officeart/2005/8/layout/hierarchy4"/>
    <dgm:cxn modelId="{4208736D-58B9-47CF-800F-3417FB873F81}" type="presParOf" srcId="{93B336F6-D3F0-4943-9697-F002DF9FEBC9}" destId="{CC8C2416-9C35-4837-BF0B-39EAE5A1BF2B}" srcOrd="0" destOrd="0" presId="urn:microsoft.com/office/officeart/2005/8/layout/hierarchy4"/>
    <dgm:cxn modelId="{746CB590-F213-4CE5-8147-9C261490B323}" type="presParOf" srcId="{93B336F6-D3F0-4943-9697-F002DF9FEBC9}" destId="{05BB3D29-F88E-454A-B6F6-2FEB7423364E}" srcOrd="1" destOrd="0" presId="urn:microsoft.com/office/officeart/2005/8/layout/hierarchy4"/>
    <dgm:cxn modelId="{3F85C2B6-0E83-47F6-9F63-67A3E7F8011B}" type="presParOf" srcId="{93B336F6-D3F0-4943-9697-F002DF9FEBC9}" destId="{E5C497F4-C6B8-4CCF-AA63-FAD844E8E310}" srcOrd="2" destOrd="0" presId="urn:microsoft.com/office/officeart/2005/8/layout/hierarchy4"/>
    <dgm:cxn modelId="{7922FAE2-9F70-4F9F-B172-97929C60FD09}" type="presParOf" srcId="{E5C497F4-C6B8-4CCF-AA63-FAD844E8E310}" destId="{D6EE34EB-9E5F-4B96-A422-D8C5B28A31EC}" srcOrd="0" destOrd="0" presId="urn:microsoft.com/office/officeart/2005/8/layout/hierarchy4"/>
    <dgm:cxn modelId="{9F61DD18-B604-4845-85C7-50AA67247900}" type="presParOf" srcId="{D6EE34EB-9E5F-4B96-A422-D8C5B28A31EC}" destId="{33CCF9DD-18C7-4EB2-94D2-A24C28FD6175}" srcOrd="0" destOrd="0" presId="urn:microsoft.com/office/officeart/2005/8/layout/hierarchy4"/>
    <dgm:cxn modelId="{7E6354F3-E646-4359-8BC3-BED133A0B3E9}" type="presParOf" srcId="{D6EE34EB-9E5F-4B96-A422-D8C5B28A31EC}" destId="{6311100B-E88C-48F9-84CC-887DC632BD28}" srcOrd="1" destOrd="0" presId="urn:microsoft.com/office/officeart/2005/8/layout/hierarchy4"/>
    <dgm:cxn modelId="{6E62B2F7-690D-4BB1-97D5-FB3FF73CFDE7}" type="presParOf" srcId="{1F120D03-0C51-4D69-AE19-FAB511E597B2}" destId="{0470776B-5273-4D63-97E8-F141D3B1188A}" srcOrd="3" destOrd="0" presId="urn:microsoft.com/office/officeart/2005/8/layout/hierarchy4"/>
    <dgm:cxn modelId="{81CEE6FD-D0A1-4BF2-A052-BD42030CC47D}" type="presParOf" srcId="{1F120D03-0C51-4D69-AE19-FAB511E597B2}" destId="{F216CC32-260D-4648-BDD4-07B937E384B5}" srcOrd="4" destOrd="0" presId="urn:microsoft.com/office/officeart/2005/8/layout/hierarchy4"/>
    <dgm:cxn modelId="{AB4C1F20-B340-46BF-B8DF-605CBE4155AE}" type="presParOf" srcId="{F216CC32-260D-4648-BDD4-07B937E384B5}" destId="{411DC57E-FCBA-486C-968B-D3FE43AC562E}" srcOrd="0" destOrd="0" presId="urn:microsoft.com/office/officeart/2005/8/layout/hierarchy4"/>
    <dgm:cxn modelId="{08FAF237-23CF-47CF-8053-165EFD63037E}" type="presParOf" srcId="{F216CC32-260D-4648-BDD4-07B937E384B5}" destId="{719BDFDF-398E-4DAF-80C1-17053EC657B9}" srcOrd="1" destOrd="0" presId="urn:microsoft.com/office/officeart/2005/8/layout/hierarchy4"/>
    <dgm:cxn modelId="{C304ABFB-B224-4233-A9C1-EB5095587348}" type="presParOf" srcId="{4E0BFF40-128E-444C-ADCD-AFC5AECE72EE}" destId="{0004899D-B75D-4D20-8C0E-51532CD97CB0}" srcOrd="3" destOrd="0" presId="urn:microsoft.com/office/officeart/2005/8/layout/hierarchy4"/>
    <dgm:cxn modelId="{D940E11D-213D-404F-B5D2-DF1E1B3E0CF4}" type="presParOf" srcId="{4E0BFF40-128E-444C-ADCD-AFC5AECE72EE}" destId="{63CE2716-BAE6-48BE-9AA0-37C4A9E9C983}" srcOrd="4" destOrd="0" presId="urn:microsoft.com/office/officeart/2005/8/layout/hierarchy4"/>
    <dgm:cxn modelId="{2D43090C-9942-44AF-80D1-C2577A0156A3}" type="presParOf" srcId="{63CE2716-BAE6-48BE-9AA0-37C4A9E9C983}" destId="{EBCDD484-946F-4589-97C2-AB1AF759FD35}" srcOrd="0" destOrd="0" presId="urn:microsoft.com/office/officeart/2005/8/layout/hierarchy4"/>
    <dgm:cxn modelId="{18AC1583-F2C2-48D7-BE51-C74D0636A01E}" type="presParOf" srcId="{63CE2716-BAE6-48BE-9AA0-37C4A9E9C983}" destId="{173408EB-6DBF-4712-AFB2-DBCB4EB67392}" srcOrd="1" destOrd="0" presId="urn:microsoft.com/office/officeart/2005/8/layout/hierarchy4"/>
    <dgm:cxn modelId="{81A729C2-4A95-472C-8ACB-14097786064E}" type="presParOf" srcId="{63CE2716-BAE6-48BE-9AA0-37C4A9E9C983}" destId="{E34E06A5-EC43-4863-9403-4D534571810C}" srcOrd="2" destOrd="0" presId="urn:microsoft.com/office/officeart/2005/8/layout/hierarchy4"/>
    <dgm:cxn modelId="{9C7CDAEF-83B5-49FC-9C59-6289FAD13675}" type="presParOf" srcId="{E34E06A5-EC43-4863-9403-4D534571810C}" destId="{E683BC06-E281-4014-A860-40B5122DFE59}" srcOrd="0" destOrd="0" presId="urn:microsoft.com/office/officeart/2005/8/layout/hierarchy4"/>
    <dgm:cxn modelId="{E94C819A-20EE-48CE-A5E2-AA61138F56A7}" type="presParOf" srcId="{E683BC06-E281-4014-A860-40B5122DFE59}" destId="{09489ED0-D910-4098-BD93-993DE0503EAD}" srcOrd="0" destOrd="0" presId="urn:microsoft.com/office/officeart/2005/8/layout/hierarchy4"/>
    <dgm:cxn modelId="{21CD8B51-2AA3-4748-B7DD-311A5557066A}" type="presParOf" srcId="{E683BC06-E281-4014-A860-40B5122DFE59}" destId="{4B9E0BA6-DD28-422A-AA12-86ED86D9BFCB}" srcOrd="1" destOrd="0" presId="urn:microsoft.com/office/officeart/2005/8/layout/hierarchy4"/>
    <dgm:cxn modelId="{4C83828F-EC13-408B-A156-E1CFBEF2CD59}" type="presParOf" srcId="{E683BC06-E281-4014-A860-40B5122DFE59}" destId="{8EFF5CB6-0E85-4CBA-88E3-F98405B0930A}" srcOrd="2" destOrd="0" presId="urn:microsoft.com/office/officeart/2005/8/layout/hierarchy4"/>
    <dgm:cxn modelId="{55CDFBEE-9C19-424D-BD51-4DF6964B4723}" type="presParOf" srcId="{8EFF5CB6-0E85-4CBA-88E3-F98405B0930A}" destId="{F55CEEBB-66FC-4CD5-A6DA-299B6FF5A151}" srcOrd="0" destOrd="0" presId="urn:microsoft.com/office/officeart/2005/8/layout/hierarchy4"/>
    <dgm:cxn modelId="{22CC1AD6-1D15-4A3E-928F-FCA7F9BAE626}" type="presParOf" srcId="{F55CEEBB-66FC-4CD5-A6DA-299B6FF5A151}" destId="{56E00A31-C89D-4483-A787-A05A2A464EE2}" srcOrd="0" destOrd="0" presId="urn:microsoft.com/office/officeart/2005/8/layout/hierarchy4"/>
    <dgm:cxn modelId="{6450C5B3-B378-47BF-BE05-94C57D586540}" type="presParOf" srcId="{F55CEEBB-66FC-4CD5-A6DA-299B6FF5A151}" destId="{15F82572-0F8B-4A0B-A0BD-88271C2128EB}" srcOrd="1" destOrd="0" presId="urn:microsoft.com/office/officeart/2005/8/layout/hierarchy4"/>
    <dgm:cxn modelId="{FA44405E-5B21-46FB-B002-5B31BFF03060}" type="presParOf" srcId="{F55CEEBB-66FC-4CD5-A6DA-299B6FF5A151}" destId="{4097CA45-1870-4D96-9549-15AE052CAAAF}" srcOrd="2" destOrd="0" presId="urn:microsoft.com/office/officeart/2005/8/layout/hierarchy4"/>
    <dgm:cxn modelId="{292C3E8E-1624-47C7-AB56-BA5307BDED2F}" type="presParOf" srcId="{4097CA45-1870-4D96-9549-15AE052CAAAF}" destId="{01C2BE43-87E7-4D5E-A5DA-EFB33ED9F436}" srcOrd="0" destOrd="0" presId="urn:microsoft.com/office/officeart/2005/8/layout/hierarchy4"/>
    <dgm:cxn modelId="{F4DFEDD0-EED1-4A6E-A6F2-FBC0435F12B4}" type="presParOf" srcId="{01C2BE43-87E7-4D5E-A5DA-EFB33ED9F436}" destId="{C50ADA18-C9CC-49BF-9D98-5B6C7399EE29}" srcOrd="0" destOrd="0" presId="urn:microsoft.com/office/officeart/2005/8/layout/hierarchy4"/>
    <dgm:cxn modelId="{2725E9C1-817E-40BF-8E5A-5CE700B578A0}" type="presParOf" srcId="{01C2BE43-87E7-4D5E-A5DA-EFB33ED9F436}" destId="{4FE5B03D-3713-4BD0-8FA4-F763F6D44471}" srcOrd="1" destOrd="0" presId="urn:microsoft.com/office/officeart/2005/8/layout/hierarchy4"/>
    <dgm:cxn modelId="{E453F35B-0AA4-4E2B-B3D1-89A253877C2E}" type="presParOf" srcId="{8EFF5CB6-0E85-4CBA-88E3-F98405B0930A}" destId="{6A4A5826-8353-4C3A-A2FD-ABD94B96FD58}" srcOrd="1" destOrd="0" presId="urn:microsoft.com/office/officeart/2005/8/layout/hierarchy4"/>
    <dgm:cxn modelId="{A394ACE3-3FC5-49C5-AE3F-43F2672B86BF}" type="presParOf" srcId="{8EFF5CB6-0E85-4CBA-88E3-F98405B0930A}" destId="{286E791E-114C-4537-9D28-410359A60EFF}" srcOrd="2" destOrd="0" presId="urn:microsoft.com/office/officeart/2005/8/layout/hierarchy4"/>
    <dgm:cxn modelId="{AA188DA3-5016-4089-A1E8-E26B38D3EC9B}" type="presParOf" srcId="{286E791E-114C-4537-9D28-410359A60EFF}" destId="{0C22E360-05A3-4B75-9749-BFA40B91D8E7}" srcOrd="0" destOrd="0" presId="urn:microsoft.com/office/officeart/2005/8/layout/hierarchy4"/>
    <dgm:cxn modelId="{941EA516-E2E7-494B-AF13-891445D4A13A}" type="presParOf" srcId="{286E791E-114C-4537-9D28-410359A60EFF}" destId="{F3DA0F83-D2FD-409C-8FBC-B65ABA0026CE}" srcOrd="1" destOrd="0" presId="urn:microsoft.com/office/officeart/2005/8/layout/hierarchy4"/>
    <dgm:cxn modelId="{57CCFD7F-7932-4ACF-B3C2-84F8D8E16A1F}" type="presParOf" srcId="{286E791E-114C-4537-9D28-410359A60EFF}" destId="{DD3A7CCB-2357-45A6-BB2C-A0CABBD3DE7D}" srcOrd="2" destOrd="0" presId="urn:microsoft.com/office/officeart/2005/8/layout/hierarchy4"/>
    <dgm:cxn modelId="{265C677D-F1C2-42DF-BBB7-38C097260C4F}" type="presParOf" srcId="{DD3A7CCB-2357-45A6-BB2C-A0CABBD3DE7D}" destId="{D81E1EF5-BB28-4865-8EF5-18E71D70A101}" srcOrd="0" destOrd="0" presId="urn:microsoft.com/office/officeart/2005/8/layout/hierarchy4"/>
    <dgm:cxn modelId="{B58E7E37-F6CB-4F98-A062-27B4B9881806}" type="presParOf" srcId="{D81E1EF5-BB28-4865-8EF5-18E71D70A101}" destId="{B950B8E9-BDC0-4B4A-9BD8-B6FF66A87884}" srcOrd="0" destOrd="0" presId="urn:microsoft.com/office/officeart/2005/8/layout/hierarchy4"/>
    <dgm:cxn modelId="{05064F23-8C91-4FAC-A074-2DEA55A8EDDB}" type="presParOf" srcId="{D81E1EF5-BB28-4865-8EF5-18E71D70A101}" destId="{732C111A-4568-4B72-8D00-F3BA326E0E48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églalap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Téglalap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Téglalap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Téglalap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Téglalap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Lekerekített téglalap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Lekerekített téglalap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églalap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Dátum hely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églalap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églalap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Téglalap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Téglalap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Téglalap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Lekerekített téglalap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Lekerekített téglalap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Téglalap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Téglalap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Téglalap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Téglalap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Téglalap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Téglalap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5AD085E-5155-43FC-80CB-56592BA18C95}" type="datetimeFigureOut">
              <a:rPr lang="hu-HU" smtClean="0"/>
              <a:pPr/>
              <a:t>2013.05.30.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55F5F36-3FFB-4649-B0C1-2F9B49201EAA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7" Type="http://schemas.openxmlformats.org/officeDocument/2006/relationships/diagramColors" Target="../diagrams/colors1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6. évfolyam – 5. téma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Magyarország az újkor kezdetén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9. Rendszerezze!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679960" y="6345816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00034" y="1428736"/>
          <a:ext cx="8001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Reformáció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Ellenreformáció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28596" y="2333685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prédikátorok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Pázmány Péter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Barokk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Sárospataki főiskola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Comenius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Nagyszombati egyetem (ELTE elődje)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Gyulafehérvár, Pápa kollégiumok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1590 Vizsolyi biblia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Érseki székhely Esztergomból Nagyszombatra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Jezsuiták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Tordai gyűlés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10. Egészítse ki a szöveget!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572396" y="6215082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 l="14844" t="30469" r="12500" b="9961"/>
          <a:stretch>
            <a:fillRect/>
          </a:stretch>
        </p:blipFill>
        <p:spPr bwMode="auto">
          <a:xfrm>
            <a:off x="357190" y="1285860"/>
            <a:ext cx="7929586" cy="390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A családfa segítségével válaszoljon!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Megoldás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0" y="4357694"/>
            <a:ext cx="33575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dédanyja </a:t>
            </a:r>
            <a:r>
              <a:rPr lang="hu-HU" dirty="0" err="1" smtClean="0"/>
              <a:t>hív-ta</a:t>
            </a:r>
            <a:r>
              <a:rPr lang="hu-HU" dirty="0" smtClean="0"/>
              <a:t> Sárospatakra Comeniust.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édesanyjának a nagybátyja felégette az eszéki hidat.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apja vezette a felvidéki felkelést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anyja védte Munkácsot </a:t>
            </a:r>
          </a:p>
        </p:txBody>
      </p:sp>
      <p:sp>
        <p:nvSpPr>
          <p:cNvPr id="9" name="Szövegdoboz 8"/>
          <p:cNvSpPr txBox="1"/>
          <p:nvPr/>
        </p:nvSpPr>
        <p:spPr>
          <a:xfrm>
            <a:off x="3286116" y="4929198"/>
            <a:ext cx="5857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5. II. Rákóczi F. apja és nagy-és dédapja is erdélyi fejedelmek voltak.</a:t>
            </a:r>
          </a:p>
          <a:p>
            <a:r>
              <a:rPr lang="hu-HU" dirty="0" smtClean="0"/>
              <a:t>6. II. Rákóczi apai nagyapja részt vett a Wesselényi összeesküvésben</a:t>
            </a:r>
          </a:p>
          <a:p>
            <a:r>
              <a:rPr lang="hu-HU" dirty="0" smtClean="0"/>
              <a:t>7. II. Rákóczi F. anyai nagyapját kivégezték.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64" y="642918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Párosítsa az eseményeket és az évszámokat Napóleon életével kapcsolatban!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1500166" y="1643050"/>
          <a:ext cx="6096000" cy="3714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452926"/>
              </a:tblGrid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Időpont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A: 1526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 Karlócai béke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B: 1532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 Bécsi béke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C: 1566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3. Mohácsi csata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D: 1606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4. Szigetvár ostroma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E: 1686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5. Eger ostroma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F: 1699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6. Buda visszafoglalása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500034" y="5429264"/>
            <a:ext cx="771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Helyes megoldás: A-3; B-5; C-4; D-2;E-6; F-1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Megoldás!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500034" y="1857364"/>
            <a:ext cx="81439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Buda</a:t>
            </a:r>
            <a:r>
              <a:rPr lang="hu-HU" sz="2400" dirty="0" smtClean="0"/>
              <a:t> elfoglalását követően Magyarország </a:t>
            </a:r>
            <a:r>
              <a:rPr lang="hu-HU" sz="2400" b="1" dirty="0" smtClean="0">
                <a:solidFill>
                  <a:srgbClr val="FF0000"/>
                </a:solidFill>
              </a:rPr>
              <a:t>három</a:t>
            </a:r>
            <a:r>
              <a:rPr lang="hu-HU" sz="2400" dirty="0" smtClean="0"/>
              <a:t> részre szakadt.  A </a:t>
            </a:r>
            <a:r>
              <a:rPr lang="hu-HU" sz="2400" b="1" dirty="0" smtClean="0">
                <a:solidFill>
                  <a:srgbClr val="FF0000"/>
                </a:solidFill>
              </a:rPr>
              <a:t>Királyi Magyarország</a:t>
            </a:r>
            <a:r>
              <a:rPr lang="hu-HU" sz="2400" dirty="0" smtClean="0"/>
              <a:t> székhelye </a:t>
            </a:r>
            <a:r>
              <a:rPr lang="hu-HU" sz="2400" b="1" dirty="0" smtClean="0">
                <a:solidFill>
                  <a:srgbClr val="FF0000"/>
                </a:solidFill>
              </a:rPr>
              <a:t>Pozsony</a:t>
            </a:r>
            <a:r>
              <a:rPr lang="hu-HU" sz="2400" dirty="0" smtClean="0"/>
              <a:t>, de  igazából Bécsből irányították. A Török Hódoltság központja </a:t>
            </a:r>
            <a:r>
              <a:rPr lang="hu-HU" sz="2400" b="1" dirty="0" smtClean="0">
                <a:solidFill>
                  <a:srgbClr val="FF0000"/>
                </a:solidFill>
              </a:rPr>
              <a:t>Buda</a:t>
            </a:r>
            <a:r>
              <a:rPr lang="hu-HU" sz="2400" dirty="0" smtClean="0"/>
              <a:t>. A harmadik rész, az </a:t>
            </a:r>
            <a:r>
              <a:rPr lang="hu-HU" sz="2400" b="1" dirty="0" smtClean="0">
                <a:solidFill>
                  <a:srgbClr val="FF0000"/>
                </a:solidFill>
              </a:rPr>
              <a:t>Erdélyi Fejedelemség</a:t>
            </a:r>
            <a:r>
              <a:rPr lang="hu-HU" sz="2400" dirty="0" smtClean="0"/>
              <a:t>, amelynek központja </a:t>
            </a:r>
            <a:r>
              <a:rPr lang="hu-HU" sz="2400" b="1" dirty="0" smtClean="0">
                <a:solidFill>
                  <a:srgbClr val="FF0000"/>
                </a:solidFill>
              </a:rPr>
              <a:t>Gyulafehérvár</a:t>
            </a:r>
            <a:r>
              <a:rPr lang="hu-HU" sz="2400" dirty="0" smtClean="0"/>
              <a:t>, az első fejedelem </a:t>
            </a:r>
            <a:r>
              <a:rPr lang="hu-HU" sz="2400" b="1" dirty="0" smtClean="0">
                <a:solidFill>
                  <a:srgbClr val="FF0000"/>
                </a:solidFill>
              </a:rPr>
              <a:t>János Zsigmond </a:t>
            </a:r>
            <a:r>
              <a:rPr lang="hu-HU" sz="2400" dirty="0" smtClean="0"/>
              <a:t>volt.</a:t>
            </a:r>
          </a:p>
          <a:p>
            <a:r>
              <a:rPr lang="hu-HU" sz="2400" dirty="0" smtClean="0"/>
              <a:t>A Török Hódoltságot közigazgatásilag </a:t>
            </a:r>
            <a:r>
              <a:rPr lang="hu-HU" sz="2400" b="1" dirty="0" smtClean="0">
                <a:solidFill>
                  <a:srgbClr val="FF0000"/>
                </a:solidFill>
              </a:rPr>
              <a:t>vilajet</a:t>
            </a:r>
            <a:r>
              <a:rPr lang="hu-HU" sz="2400" dirty="0" smtClean="0"/>
              <a:t>ekre és </a:t>
            </a:r>
            <a:r>
              <a:rPr lang="hu-HU" sz="2400" b="1" dirty="0" smtClean="0">
                <a:solidFill>
                  <a:srgbClr val="FF0000"/>
                </a:solidFill>
              </a:rPr>
              <a:t>szandzsák</a:t>
            </a:r>
            <a:r>
              <a:rPr lang="hu-HU" sz="2400" dirty="0" smtClean="0"/>
              <a:t>okra osztották.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1643050"/>
            <a:ext cx="8858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/>
              <a:t> Báthori  István, Bocskai István, </a:t>
            </a:r>
            <a:r>
              <a:rPr lang="hu-HU" sz="2400" b="1" dirty="0" smtClean="0">
                <a:solidFill>
                  <a:srgbClr val="FF0000"/>
                </a:solidFill>
              </a:rPr>
              <a:t>Fráter György</a:t>
            </a:r>
            <a:r>
              <a:rPr lang="hu-HU" sz="2400" dirty="0" smtClean="0"/>
              <a:t>, I. Rákóczi György (</a:t>
            </a:r>
            <a:r>
              <a:rPr lang="hu-HU" sz="2400" b="1" dirty="0" smtClean="0">
                <a:solidFill>
                  <a:srgbClr val="FF0000"/>
                </a:solidFill>
              </a:rPr>
              <a:t>nem erdélyi fejedelem</a:t>
            </a:r>
            <a:r>
              <a:rPr lang="hu-HU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gyermekadó, fejadó, vagy </a:t>
            </a:r>
            <a:r>
              <a:rPr lang="hu-HU" sz="2400" dirty="0" err="1" smtClean="0"/>
              <a:t>haradzs</a:t>
            </a:r>
            <a:r>
              <a:rPr lang="hu-HU" sz="2400" dirty="0" smtClean="0"/>
              <a:t>, foglyok utáni váltságdíj, </a:t>
            </a:r>
            <a:r>
              <a:rPr lang="hu-HU" sz="2400" b="1" dirty="0" smtClean="0">
                <a:solidFill>
                  <a:srgbClr val="FF0000"/>
                </a:solidFill>
              </a:rPr>
              <a:t>kapuadó (nem török bevételi forrás)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</a:t>
            </a:r>
            <a:r>
              <a:rPr lang="hu-HU" sz="2400" b="1" dirty="0" smtClean="0">
                <a:solidFill>
                  <a:srgbClr val="FF0000"/>
                </a:solidFill>
              </a:rPr>
              <a:t>lovagok</a:t>
            </a:r>
            <a:r>
              <a:rPr lang="hu-HU" sz="2400" dirty="0" smtClean="0"/>
              <a:t>, </a:t>
            </a:r>
            <a:r>
              <a:rPr lang="hu-HU" sz="2400" dirty="0" err="1" smtClean="0"/>
              <a:t>topcsik</a:t>
            </a:r>
            <a:r>
              <a:rPr lang="hu-HU" sz="2400" dirty="0" smtClean="0"/>
              <a:t>, janicsárok, szpáhik (</a:t>
            </a:r>
            <a:r>
              <a:rPr lang="hu-HU" sz="2400" b="1" dirty="0" smtClean="0">
                <a:solidFill>
                  <a:srgbClr val="FF0000"/>
                </a:solidFill>
              </a:rPr>
              <a:t>nem török haderő</a:t>
            </a:r>
            <a:r>
              <a:rPr lang="hu-HU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bég, </a:t>
            </a:r>
            <a:r>
              <a:rPr lang="hu-HU" sz="2400" b="1" dirty="0" smtClean="0">
                <a:solidFill>
                  <a:srgbClr val="FF0000"/>
                </a:solidFill>
              </a:rPr>
              <a:t>császár</a:t>
            </a:r>
            <a:r>
              <a:rPr lang="hu-HU" sz="2400" dirty="0" smtClean="0"/>
              <a:t>, szultán, pasa (</a:t>
            </a:r>
            <a:r>
              <a:rPr lang="hu-HU" sz="2400" b="1" dirty="0" smtClean="0">
                <a:solidFill>
                  <a:srgbClr val="FF0000"/>
                </a:solidFill>
              </a:rPr>
              <a:t>nem török méltóság</a:t>
            </a:r>
            <a:r>
              <a:rPr lang="hu-HU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Szigetvár, Kőszeg, Eger, </a:t>
            </a:r>
            <a:r>
              <a:rPr lang="hu-HU" sz="2400" b="1" dirty="0" smtClean="0">
                <a:solidFill>
                  <a:srgbClr val="FF0000"/>
                </a:solidFill>
              </a:rPr>
              <a:t>Debrecen (nem végvár)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</a:t>
            </a:r>
            <a:r>
              <a:rPr lang="hu-HU" sz="2400" b="1" dirty="0" smtClean="0">
                <a:solidFill>
                  <a:srgbClr val="FF0000"/>
                </a:solidFill>
              </a:rPr>
              <a:t>mohamedán</a:t>
            </a:r>
            <a:r>
              <a:rPr lang="hu-HU" sz="2400" dirty="0" smtClean="0"/>
              <a:t>, református, unitárius, evangélikus (</a:t>
            </a:r>
            <a:r>
              <a:rPr lang="hu-HU" sz="2400" b="1" dirty="0" smtClean="0">
                <a:solidFill>
                  <a:srgbClr val="FF0000"/>
                </a:solidFill>
              </a:rPr>
              <a:t>nem reformáció ága</a:t>
            </a:r>
            <a:r>
              <a:rPr lang="hu-HU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Zrínyi Péter, </a:t>
            </a:r>
            <a:r>
              <a:rPr lang="hu-HU" sz="2400" b="1" dirty="0" smtClean="0">
                <a:solidFill>
                  <a:srgbClr val="FF0000"/>
                </a:solidFill>
              </a:rPr>
              <a:t>Zrínyi Miklós</a:t>
            </a:r>
            <a:r>
              <a:rPr lang="hu-HU" sz="2400" dirty="0" smtClean="0"/>
              <a:t>, Wesselényi Ferenc, </a:t>
            </a:r>
            <a:r>
              <a:rPr lang="hu-HU" sz="2400" dirty="0" err="1" smtClean="0"/>
              <a:t>Frangepán</a:t>
            </a:r>
            <a:r>
              <a:rPr lang="hu-HU" sz="2400" dirty="0" smtClean="0"/>
              <a:t> </a:t>
            </a:r>
            <a:r>
              <a:rPr lang="hu-HU" sz="2400" dirty="0" err="1" smtClean="0"/>
              <a:t>Ferenc</a:t>
            </a:r>
            <a:r>
              <a:rPr lang="hu-HU" sz="2400" dirty="0" smtClean="0"/>
              <a:t> (</a:t>
            </a:r>
            <a:r>
              <a:rPr lang="hu-HU" sz="2400" b="1" dirty="0" smtClean="0">
                <a:solidFill>
                  <a:srgbClr val="FF0000"/>
                </a:solidFill>
              </a:rPr>
              <a:t>nem vett részt a Wesselényi összeesküvésben)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4. Megoldás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8204319" y="6488668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00174"/>
            <a:ext cx="6672569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zövegdoboz 7"/>
          <p:cNvSpPr txBox="1"/>
          <p:nvPr/>
        </p:nvSpPr>
        <p:spPr>
          <a:xfrm>
            <a:off x="6786578" y="1571612"/>
            <a:ext cx="235742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hu-HU" dirty="0" smtClean="0"/>
              <a:t>Mohács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Szigetvár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Kőszeg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Bécs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Pozsony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Drégely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Buda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Eger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Temesvár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Gyulafehérvár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5. Megoldás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358082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00166" y="1428736"/>
          <a:ext cx="6096000" cy="407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Várkapitány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A: Kőszeg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1. Losonczi István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B: Eger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2. Dobó István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C: Drégely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3. Zrínyi Miklós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D: Temesvár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4. Jurisics Miklós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E: Szigetvár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5. Szondi György</a:t>
                      </a:r>
                      <a:endParaRPr lang="hu-H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85720" y="5786454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Helyes megoldás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Megoldás!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358082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76212" y="1828800"/>
          <a:ext cx="8791575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 Mi történt?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6858016" y="6143644"/>
            <a:ext cx="1699503" cy="461665"/>
          </a:xfrm>
          <a:prstGeom prst="rect">
            <a:avLst/>
          </a:prstGeom>
          <a:solidFill>
            <a:srgbClr val="FFC0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7502158"/>
              </p:ext>
            </p:extLst>
          </p:nvPr>
        </p:nvGraphicFramePr>
        <p:xfrm>
          <a:off x="1500166" y="1857364"/>
          <a:ext cx="6096000" cy="3714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4452926"/>
              </a:tblGrid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Időpont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Esemény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A: 1526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Karlócai béke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B: 1552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Bécsi béke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C: 1566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Mohácsi csata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D: 1606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Szigetvár ostroma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E: 1686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Eger ostroma</a:t>
                      </a:r>
                      <a:endParaRPr lang="hu-HU" dirty="0"/>
                    </a:p>
                  </a:txBody>
                  <a:tcPr/>
                </a:tc>
              </a:tr>
              <a:tr h="530682">
                <a:tc>
                  <a:txBody>
                    <a:bodyPr/>
                    <a:lstStyle/>
                    <a:p>
                      <a:r>
                        <a:rPr lang="hu-HU" dirty="0" smtClean="0"/>
                        <a:t>F: 1699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Buda visszafoglalása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7.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143768" y="6143644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571472" y="2071678"/>
          <a:ext cx="8215370" cy="379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6357982"/>
              </a:tblGrid>
              <a:tr h="631036">
                <a:tc>
                  <a:txBody>
                    <a:bodyPr/>
                    <a:lstStyle/>
                    <a:p>
                      <a:r>
                        <a:rPr lang="hu-HU" dirty="0" smtClean="0"/>
                        <a:t>Fogalom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Magyarázat</a:t>
                      </a:r>
                      <a:endParaRPr lang="hu-HU" dirty="0"/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szpáhik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Török lovas katonák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b="1" dirty="0" err="1" smtClean="0">
                          <a:solidFill>
                            <a:srgbClr val="FF0000"/>
                          </a:solidFill>
                        </a:rPr>
                        <a:t>topcsik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Török sereg tüzérsége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b="1" dirty="0" err="1" smtClean="0">
                          <a:solidFill>
                            <a:srgbClr val="FF0000"/>
                          </a:solidFill>
                        </a:rPr>
                        <a:t>haradzs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Török Birodalomban a nem muzulmánoktól szedett fejadó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janicsárok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Török sereg gyalogos katonái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hajdú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Fegyveres marhahajcsárok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8.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8204319" y="6488668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285852" y="150017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Bocskai István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Bethlen Gábor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Zrínyi Miklós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1, 5, 8, 9, 11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2,</a:t>
                      </a:r>
                      <a:r>
                        <a:rPr lang="hu-HU" baseline="0" dirty="0" smtClean="0"/>
                        <a:t> 3, 7, 9, 10,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4, 6, 12, 13</a:t>
                      </a:r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0" y="2357430"/>
            <a:ext cx="792958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Felségárulási pert kezdeményeznek ellen, de ő a hajdúkra támaszkodva szembeszáll.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 virágkorát éli uralkodása idején, a 30 éves háború  egyik főszereplője.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 területét 7 vármegyével növelte.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Dédapja a szigetvári hős.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Megköti a bécsi békét, és letelepítette a hajdúkat.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Önálló nemzeti hadsereg létrehozásán fáradozik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Nyomdákat, könyvtárat alapít, utódja I. Rákóczi György.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1604-ben Álmosdnál győzelmet arat a császári csapatok fölött.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Erdélyi fejedelem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Helyreállította a gazdaságot, visszavette az eladományozott birtokokat, bányákat nyit, támogatta a kézműveseket és a kereskedelmet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1605-ben Szerencsen tart országgyűlést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Felégette az eszéki hidat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Állítólag vadkan sebezte halálra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9.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786710" y="6286520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500034" y="1428736"/>
          <a:ext cx="80010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28"/>
                <a:gridCol w="4000528"/>
              </a:tblGrid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Reformáció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Ellenreformáció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1, 4, 5, 7, 8, 11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2,</a:t>
                      </a:r>
                      <a:r>
                        <a:rPr lang="hu-HU" b="1" baseline="0" dirty="0" smtClean="0">
                          <a:solidFill>
                            <a:srgbClr val="FF0000"/>
                          </a:solidFill>
                        </a:rPr>
                        <a:t> 3, 6, 9, 10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28596" y="2333685"/>
            <a:ext cx="692948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prédikátorok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Pázmány Péter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Barokk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Sárospataki főiskola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Comenius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Nagyszombati egyetem (ELTE elődje)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Gyulafehérvár, Pápa kollégiumok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1590 Vizsolyi biblia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 Érseki székhely Esztergomból Nagyszombatra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Jezsuiták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Tordai gyűlés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10. Megoldás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847161" y="6215082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11. Megoldás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8204319" y="6488668"/>
            <a:ext cx="939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 l="14844" t="30469" r="12500" b="9961"/>
          <a:stretch>
            <a:fillRect/>
          </a:stretch>
        </p:blipFill>
        <p:spPr bwMode="auto">
          <a:xfrm>
            <a:off x="357190" y="1285860"/>
            <a:ext cx="7929586" cy="3900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zövegdoboz 5"/>
          <p:cNvSpPr txBox="1"/>
          <p:nvPr/>
        </p:nvSpPr>
        <p:spPr>
          <a:xfrm>
            <a:off x="0" y="4357694"/>
            <a:ext cx="335755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dédanyja </a:t>
            </a:r>
            <a:r>
              <a:rPr lang="hu-HU" dirty="0" err="1" smtClean="0"/>
              <a:t>hív-ta</a:t>
            </a:r>
            <a:r>
              <a:rPr lang="hu-HU" dirty="0" smtClean="0"/>
              <a:t> Sárospatakra Comeniust.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édesanyjának a nagybátyja felégette az eszéki hidat.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apja vezette a felvidéki felkelést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II. Rákóczi F. anyja védte Munkácsot 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3286116" y="4929198"/>
            <a:ext cx="58578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5. II. Rákóczi F. apja és nagy-és dédapja is erdélyi fejedelmek voltak.</a:t>
            </a:r>
          </a:p>
          <a:p>
            <a:r>
              <a:rPr lang="hu-HU" dirty="0" smtClean="0"/>
              <a:t>6. II. Rákóczi apai nagyapja részt vett a Wesselényi összeesküvésben</a:t>
            </a:r>
          </a:p>
          <a:p>
            <a:r>
              <a:rPr lang="hu-HU" dirty="0" smtClean="0"/>
              <a:t>7. II. Rákóczi F. anyai nagyapját kivégezték.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3214678" y="6500834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1-I; 2-I; 3-H; 4-I; 5-I; 6-H; 7-I</a:t>
            </a:r>
            <a:endParaRPr lang="hu-H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715436" cy="10668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12. Megoldás</a:t>
            </a:r>
            <a:endParaRPr lang="hu-HU" sz="3200" dirty="0"/>
          </a:p>
        </p:txBody>
      </p:sp>
      <p:sp>
        <p:nvSpPr>
          <p:cNvPr id="6" name="Téglalap 5"/>
          <p:cNvSpPr/>
          <p:nvPr/>
        </p:nvSpPr>
        <p:spPr>
          <a:xfrm>
            <a:off x="7500958" y="6143644"/>
            <a:ext cx="939681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Vissza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2. Egészítse ki a szöveget! 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429520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500034" y="1857364"/>
            <a:ext cx="81439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____1____ elfoglalását követően Magyarország __2___ részre szakadt.  A ____3____ székhelye ______4___, de  igazából Bécsből irányították. A Török Hódoltság központja _____5___. A harmadik rész, az __6______ , amelynek központja ____7_____, az első fejedelem _______8_____ volt.</a:t>
            </a:r>
          </a:p>
          <a:p>
            <a:r>
              <a:rPr lang="hu-HU" sz="2400" dirty="0" smtClean="0"/>
              <a:t>A Török Hódoltságot közigazgatásilag ______9_____ </a:t>
            </a:r>
            <a:r>
              <a:rPr lang="hu-HU" sz="2400" dirty="0" err="1" smtClean="0"/>
              <a:t>ekre</a:t>
            </a:r>
            <a:r>
              <a:rPr lang="hu-HU" sz="2400" dirty="0" smtClean="0"/>
              <a:t> és ___10___okra osztották. 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3. Kakukktojás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215206" y="6345816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0" y="1643050"/>
            <a:ext cx="8858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400" dirty="0" smtClean="0"/>
              <a:t> Báthori  István, Bocskai István, Fráter György, I. Rákóczi György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gyermekadó, fejadó, vagy </a:t>
            </a:r>
            <a:r>
              <a:rPr lang="hu-HU" sz="2400" dirty="0" err="1" smtClean="0"/>
              <a:t>haradzs</a:t>
            </a:r>
            <a:r>
              <a:rPr lang="hu-HU" sz="2400" dirty="0" smtClean="0"/>
              <a:t>, foglyok utáni váltságdíj, kapuadó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lovagok, </a:t>
            </a:r>
            <a:r>
              <a:rPr lang="hu-HU" sz="2400" dirty="0" err="1" smtClean="0"/>
              <a:t>topcsik</a:t>
            </a:r>
            <a:r>
              <a:rPr lang="hu-HU" sz="2400" dirty="0" smtClean="0"/>
              <a:t>, janicsárok, szpáhik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bég, császár, szultán, pasa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Szigetvár, Kőszeg, Eger, Debrecen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mohamedán, református, unitárius, evangélikus</a:t>
            </a:r>
          </a:p>
          <a:p>
            <a:pPr>
              <a:buFont typeface="Arial" pitchFamily="34" charset="0"/>
              <a:buChar char="•"/>
            </a:pPr>
            <a:r>
              <a:rPr lang="hu-HU" sz="2400" dirty="0" smtClean="0"/>
              <a:t> Zrínyi Péter, Zrínyi Miklós, Wesselényi Ferenc, </a:t>
            </a:r>
            <a:r>
              <a:rPr lang="hu-HU" sz="2400" dirty="0" err="1" smtClean="0"/>
              <a:t>Frangepán</a:t>
            </a:r>
            <a:r>
              <a:rPr lang="hu-HU" sz="2400" dirty="0" smtClean="0"/>
              <a:t> </a:t>
            </a:r>
            <a:r>
              <a:rPr lang="hu-HU" sz="2400" dirty="0" err="1" smtClean="0"/>
              <a:t>Ferenc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4. Rendszerezze a személyeket!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00174"/>
            <a:ext cx="6958013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Szövegdoboz 9"/>
          <p:cNvSpPr txBox="1"/>
          <p:nvPr/>
        </p:nvSpPr>
        <p:spPr>
          <a:xfrm>
            <a:off x="7286644" y="1571612"/>
            <a:ext cx="150019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AutoNum type="arabicPeriod"/>
            </a:pPr>
            <a:r>
              <a:rPr lang="hu-HU" dirty="0" smtClean="0"/>
              <a:t>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FontTx/>
              <a:buAutoNum type="arabicPeriod"/>
            </a:pPr>
            <a:r>
              <a:rPr lang="hu-HU" dirty="0" smtClean="0"/>
              <a:t> ______</a:t>
            </a:r>
          </a:p>
          <a:p>
            <a:pPr marL="342900" indent="-342900">
              <a:spcBef>
                <a:spcPts val="600"/>
              </a:spcBef>
              <a:buAutoNum type="arabicPeriod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5. Párosítsa!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7358082" y="6286520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500166" y="1785926"/>
          <a:ext cx="6096000" cy="4071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Várkapitány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A: Kőszeg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1. Losonczi István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B: Eger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2. Dobó István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C: Drégely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3. Zrínyi Miklós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D: Temesvár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4. Jurisics Miklós</a:t>
                      </a:r>
                      <a:endParaRPr lang="hu-HU" sz="2400" dirty="0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E: Szigetvár</a:t>
                      </a:r>
                      <a:endParaRPr lang="hu-H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400" dirty="0" smtClean="0"/>
                        <a:t>5. Szondi György</a:t>
                      </a:r>
                      <a:endParaRPr lang="hu-H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6. Rendszerezze!</a:t>
            </a:r>
            <a:endParaRPr lang="hu-HU" dirty="0"/>
          </a:p>
        </p:txBody>
      </p:sp>
      <p:sp>
        <p:nvSpPr>
          <p:cNvPr id="6" name="Téglalap 5">
            <a:hlinkClick r:id="rId2" action="ppaction://hlinksldjump"/>
          </p:cNvPr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3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357290" y="1571612"/>
          <a:ext cx="7358115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Téglalap 7"/>
          <p:cNvSpPr/>
          <p:nvPr/>
        </p:nvSpPr>
        <p:spPr>
          <a:xfrm>
            <a:off x="0" y="2571744"/>
            <a:ext cx="139012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u-H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uralkodó</a:t>
            </a:r>
            <a:endParaRPr lang="hu-H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9" name="Téglalap 8"/>
          <p:cNvSpPr/>
          <p:nvPr/>
        </p:nvSpPr>
        <p:spPr>
          <a:xfrm>
            <a:off x="142844" y="3429000"/>
            <a:ext cx="10001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Köz-</a:t>
            </a:r>
          </a:p>
          <a:p>
            <a:pPr algn="ctr"/>
            <a:r>
              <a:rPr lang="hu-H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igaz-</a:t>
            </a:r>
          </a:p>
          <a:p>
            <a:pPr algn="ctr"/>
            <a:r>
              <a:rPr lang="hu-HU" sz="2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gatás</a:t>
            </a:r>
            <a:endParaRPr lang="hu-H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85720" y="5143512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Uralkodók</a:t>
            </a:r>
            <a:r>
              <a:rPr lang="hu-HU" dirty="0" smtClean="0"/>
              <a:t>:</a:t>
            </a:r>
          </a:p>
          <a:p>
            <a:r>
              <a:rPr lang="hu-HU" dirty="0" smtClean="0"/>
              <a:t>Fejedelem</a:t>
            </a:r>
          </a:p>
          <a:p>
            <a:r>
              <a:rPr lang="hu-HU" dirty="0" smtClean="0"/>
              <a:t>Császár, király</a:t>
            </a:r>
          </a:p>
          <a:p>
            <a:r>
              <a:rPr lang="hu-HU" dirty="0" smtClean="0"/>
              <a:t>szultán</a:t>
            </a:r>
            <a:endParaRPr lang="hu-HU" dirty="0"/>
          </a:p>
        </p:txBody>
      </p:sp>
      <p:sp>
        <p:nvSpPr>
          <p:cNvPr id="12" name="Szövegdoboz 11"/>
          <p:cNvSpPr txBox="1"/>
          <p:nvPr/>
        </p:nvSpPr>
        <p:spPr>
          <a:xfrm>
            <a:off x="2357422" y="5103674"/>
            <a:ext cx="2857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b="1" dirty="0" smtClean="0"/>
              <a:t>Közigazgatás</a:t>
            </a:r>
          </a:p>
          <a:p>
            <a:r>
              <a:rPr lang="hu-HU" dirty="0" smtClean="0"/>
              <a:t>Országgyűlés</a:t>
            </a:r>
          </a:p>
          <a:p>
            <a:r>
              <a:rPr lang="hu-HU" dirty="0" smtClean="0"/>
              <a:t>Kancellária, helytartóság</a:t>
            </a:r>
          </a:p>
          <a:p>
            <a:r>
              <a:rPr lang="hu-HU" dirty="0" smtClean="0"/>
              <a:t>Kamara</a:t>
            </a:r>
          </a:p>
          <a:p>
            <a:r>
              <a:rPr lang="hu-HU" dirty="0" smtClean="0"/>
              <a:t>Vilajetek, pasa</a:t>
            </a:r>
          </a:p>
          <a:p>
            <a:r>
              <a:rPr lang="hu-HU" dirty="0" smtClean="0"/>
              <a:t>vármegyék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5286380" y="5357826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Szandzsákok, bég</a:t>
            </a:r>
          </a:p>
          <a:p>
            <a:r>
              <a:rPr lang="hu-HU" dirty="0" smtClean="0"/>
              <a:t>Három nemzet</a:t>
            </a:r>
          </a:p>
          <a:p>
            <a:r>
              <a:rPr lang="hu-HU" dirty="0" smtClean="0"/>
              <a:t>Fejedelmi tanács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066800"/>
          </a:xfrm>
        </p:spPr>
        <p:txBody>
          <a:bodyPr/>
          <a:lstStyle/>
          <a:p>
            <a:pPr algn="ctr"/>
            <a:r>
              <a:rPr lang="hu-HU" dirty="0" smtClean="0"/>
              <a:t>7. Magyarázza a fogalmat!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7143768" y="6143644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571472" y="2071678"/>
          <a:ext cx="8215370" cy="3795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6357982"/>
              </a:tblGrid>
              <a:tr h="631036">
                <a:tc>
                  <a:txBody>
                    <a:bodyPr/>
                    <a:lstStyle/>
                    <a:p>
                      <a:r>
                        <a:rPr lang="hu-HU" dirty="0" smtClean="0"/>
                        <a:t>Fogalom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Magyarázat</a:t>
                      </a:r>
                      <a:endParaRPr lang="hu-HU" dirty="0"/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dirty="0" smtClean="0"/>
                        <a:t>szpáhik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Török sereg gyalogos katonái</a:t>
                      </a: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topcsik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Fegyveres marhahajcsárok</a:t>
                      </a: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haradzs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Török sereg tüzérsége</a:t>
                      </a:r>
                    </a:p>
                    <a:p>
                      <a:endParaRPr lang="hu-HU" dirty="0"/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dirty="0" smtClean="0"/>
                        <a:t>janicsárok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Török Birodalomban a nem muzulmánoktól szedett fejadó</a:t>
                      </a:r>
                    </a:p>
                  </a:txBody>
                  <a:tcPr/>
                </a:tc>
              </a:tr>
              <a:tr h="631036">
                <a:tc>
                  <a:txBody>
                    <a:bodyPr/>
                    <a:lstStyle/>
                    <a:p>
                      <a:r>
                        <a:rPr lang="hu-HU" dirty="0" smtClean="0"/>
                        <a:t>hajdú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Török lovas katonák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8. Három személyre ismerhet rá a leírásokból. Kik ők? Rendszerezze!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7822804" y="6488668"/>
            <a:ext cx="1321196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hu-H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Megoldás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1285852" y="164305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0" y="2357430"/>
            <a:ext cx="77152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dirty="0" smtClean="0"/>
              <a:t>Felségárulási pert kezdeményeznek ellen, de ő a hajdúkra támaszkodva szembeszáll.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 virágkorát éli uralkodása idején, a 30 éves háború  egyik főszereplője.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 területét 7 vármegyével növelte.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Dédapja a szigetvári hős.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Megköti a bécsi békét, és letelepítette a hajdúkat.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Önálló nemzeti hadsereg létrehozásán fáradozik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Nyomdákat, könyvtárat alapít, utódja I. Rákóczi György.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1604-ben Álmosdnál győzelmet arat a császári csapatok fölött.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Erdélyi fejedelem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Helyreállította a gazdaságot, visszavette az eladományozott birtokokat, bányákat nyit, támogatta a kézműveseket és a kereskedelmet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1605-ben Szerencsen tart országgyűlést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Felégette az eszéki hidat.</a:t>
            </a:r>
          </a:p>
          <a:p>
            <a:pPr marL="342900" indent="-342900">
              <a:buFont typeface="+mj-lt"/>
              <a:buAutoNum type="arabicPeriod"/>
            </a:pPr>
            <a:r>
              <a:rPr lang="hu-HU" dirty="0" smtClean="0"/>
              <a:t>Állítólag vadkan sebezte halálra.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ánus">
  <a:themeElements>
    <a:clrScheme name="Urbánus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ánu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ánus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534</TotalTime>
  <Words>1274</Words>
  <Application>Microsoft Office PowerPoint</Application>
  <PresentationFormat>Diavetítés a képernyőre (4:3 oldalarány)</PresentationFormat>
  <Paragraphs>291</Paragraphs>
  <Slides>25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Urbánus</vt:lpstr>
      <vt:lpstr>6. évfolyam – 5. téma </vt:lpstr>
      <vt:lpstr>1 Mi történt?</vt:lpstr>
      <vt:lpstr>2. Egészítse ki a szöveget! </vt:lpstr>
      <vt:lpstr>3. Kakukktojás</vt:lpstr>
      <vt:lpstr>4. Rendszerezze a személyeket!</vt:lpstr>
      <vt:lpstr>5. Párosítsa!</vt:lpstr>
      <vt:lpstr>6. Rendszerezze!</vt:lpstr>
      <vt:lpstr>7. Magyarázza a fogalmat!</vt:lpstr>
      <vt:lpstr>8. Három személyre ismerhet rá a leírásokból. Kik ők? Rendszerezze!</vt:lpstr>
      <vt:lpstr>9. Rendszerezze!</vt:lpstr>
      <vt:lpstr>10. Egészítse ki a szöveget!</vt:lpstr>
      <vt:lpstr>11. A családfa segítségével válaszoljon!</vt:lpstr>
      <vt:lpstr>12. Párosítsa az eseményeket és az évszámokat Napóleon életével kapcsolatban!</vt:lpstr>
      <vt:lpstr>1. Megoldás</vt:lpstr>
      <vt:lpstr>2. Megoldás! </vt:lpstr>
      <vt:lpstr>3. Megoldás</vt:lpstr>
      <vt:lpstr>4. Megoldás</vt:lpstr>
      <vt:lpstr>5. Megoldás</vt:lpstr>
      <vt:lpstr>6. Megoldás!</vt:lpstr>
      <vt:lpstr>7. Megoldás</vt:lpstr>
      <vt:lpstr>8. Megoldás</vt:lpstr>
      <vt:lpstr>9. Megoldás</vt:lpstr>
      <vt:lpstr>10. Megoldás</vt:lpstr>
      <vt:lpstr>11. Megoldás</vt:lpstr>
      <vt:lpstr>12. Megoldás</vt:lpstr>
    </vt:vector>
  </TitlesOfParts>
  <Company>Iskola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évfolyam – 1. téma </dc:title>
  <dc:creator>TVT</dc:creator>
  <cp:lastModifiedBy>TVT</cp:lastModifiedBy>
  <cp:revision>67</cp:revision>
  <dcterms:created xsi:type="dcterms:W3CDTF">2012-11-14T06:30:43Z</dcterms:created>
  <dcterms:modified xsi:type="dcterms:W3CDTF">2013-05-30T09:50:12Z</dcterms:modified>
</cp:coreProperties>
</file>