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8" r:id="rId3"/>
    <p:sldId id="281" r:id="rId4"/>
    <p:sldId id="257" r:id="rId5"/>
    <p:sldId id="259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83" r:id="rId15"/>
    <p:sldId id="284" r:id="rId16"/>
    <p:sldId id="285" r:id="rId17"/>
    <p:sldId id="269" r:id="rId18"/>
    <p:sldId id="282" r:id="rId19"/>
    <p:sldId id="271" r:id="rId20"/>
    <p:sldId id="272" r:id="rId21"/>
    <p:sldId id="277" r:id="rId22"/>
    <p:sldId id="274" r:id="rId23"/>
    <p:sldId id="275" r:id="rId24"/>
    <p:sldId id="276" r:id="rId25"/>
    <p:sldId id="278" r:id="rId26"/>
    <p:sldId id="279" r:id="rId27"/>
    <p:sldId id="280" r:id="rId28"/>
    <p:sldId id="270" r:id="rId29"/>
    <p:sldId id="287" r:id="rId30"/>
    <p:sldId id="288" r:id="rId31"/>
    <p:sldId id="286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1SxhCF44OFRAdEOpEpH/hQ" hashData="FqqWb9Lft/eMp26TcQE/kFB7REo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1242D-D049-4E3F-9FD9-45461BB46F4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B295F2E-C7E2-4204-B142-AD343822BF64}">
      <dgm:prSet phldrT="[Szöveg]"/>
      <dgm:spPr/>
      <dgm:t>
        <a:bodyPr/>
        <a:lstStyle/>
        <a:p>
          <a:r>
            <a:rPr lang="hu-HU" dirty="0" smtClean="0"/>
            <a:t>IV. Béla</a:t>
          </a:r>
          <a:endParaRPr lang="hu-HU" dirty="0"/>
        </a:p>
      </dgm:t>
    </dgm:pt>
    <dgm:pt modelId="{9A675C17-A821-476C-B18A-2F2DEEB3B043}" type="parTrans" cxnId="{515486BB-2972-4D4B-A875-69029096F404}">
      <dgm:prSet/>
      <dgm:spPr/>
      <dgm:t>
        <a:bodyPr/>
        <a:lstStyle/>
        <a:p>
          <a:endParaRPr lang="hu-HU"/>
        </a:p>
      </dgm:t>
    </dgm:pt>
    <dgm:pt modelId="{35D83B91-CB28-4C78-B0C9-6F506AB5B18A}" type="sibTrans" cxnId="{515486BB-2972-4D4B-A875-69029096F404}">
      <dgm:prSet/>
      <dgm:spPr/>
      <dgm:t>
        <a:bodyPr/>
        <a:lstStyle/>
        <a:p>
          <a:endParaRPr lang="hu-HU"/>
        </a:p>
      </dgm:t>
    </dgm:pt>
    <dgm:pt modelId="{AC39DD95-EB09-4423-9FC0-1AD9AFAB071C}">
      <dgm:prSet phldrT="[Szöveg]"/>
      <dgm:spPr/>
      <dgm:t>
        <a:bodyPr/>
        <a:lstStyle/>
        <a:p>
          <a:r>
            <a:rPr lang="hu-HU" dirty="0" smtClean="0"/>
            <a:t>I. (Szent) László</a:t>
          </a:r>
          <a:endParaRPr lang="hu-HU" dirty="0"/>
        </a:p>
      </dgm:t>
    </dgm:pt>
    <dgm:pt modelId="{99DEF9F8-E3DF-40B9-B9A3-B85B7F2EE602}" type="parTrans" cxnId="{4D6FD429-91D2-4E8F-B766-89AE23FFD68E}">
      <dgm:prSet/>
      <dgm:spPr/>
      <dgm:t>
        <a:bodyPr/>
        <a:lstStyle/>
        <a:p>
          <a:endParaRPr lang="hu-HU"/>
        </a:p>
      </dgm:t>
    </dgm:pt>
    <dgm:pt modelId="{4016AB50-CF82-4EA9-A330-60F381D4315D}" type="sibTrans" cxnId="{4D6FD429-91D2-4E8F-B766-89AE23FFD68E}">
      <dgm:prSet/>
      <dgm:spPr/>
      <dgm:t>
        <a:bodyPr/>
        <a:lstStyle/>
        <a:p>
          <a:endParaRPr lang="hu-HU"/>
        </a:p>
      </dgm:t>
    </dgm:pt>
    <dgm:pt modelId="{CE2DC60B-F571-48B9-A5A3-2548303AE338}">
      <dgm:prSet phldrT="[Szöveg]"/>
      <dgm:spPr/>
      <dgm:t>
        <a:bodyPr/>
        <a:lstStyle/>
        <a:p>
          <a:r>
            <a:rPr lang="hu-HU" dirty="0" smtClean="0"/>
            <a:t>I. (Szent) István</a:t>
          </a:r>
          <a:endParaRPr lang="hu-HU" dirty="0"/>
        </a:p>
      </dgm:t>
    </dgm:pt>
    <dgm:pt modelId="{B6B5CB34-A181-40CB-AB4C-4DFF6BCB998A}" type="parTrans" cxnId="{2D892DC0-ACE1-4FCC-A3A7-EFA0EBA54A71}">
      <dgm:prSet/>
      <dgm:spPr/>
      <dgm:t>
        <a:bodyPr/>
        <a:lstStyle/>
        <a:p>
          <a:endParaRPr lang="hu-HU"/>
        </a:p>
      </dgm:t>
    </dgm:pt>
    <dgm:pt modelId="{15986E9F-FE55-4642-9359-A79D371F1B85}" type="sibTrans" cxnId="{2D892DC0-ACE1-4FCC-A3A7-EFA0EBA54A71}">
      <dgm:prSet/>
      <dgm:spPr/>
      <dgm:t>
        <a:bodyPr/>
        <a:lstStyle/>
        <a:p>
          <a:endParaRPr lang="hu-HU"/>
        </a:p>
      </dgm:t>
    </dgm:pt>
    <dgm:pt modelId="{371A9C7D-95F2-4191-AAAF-458241C9206A}">
      <dgm:prSet/>
      <dgm:spPr/>
      <dgm:t>
        <a:bodyPr/>
        <a:lstStyle/>
        <a:p>
          <a:r>
            <a:rPr lang="hu-HU" dirty="0" smtClean="0"/>
            <a:t>IV. (Kun) László</a:t>
          </a:r>
          <a:endParaRPr lang="hu-HU" dirty="0"/>
        </a:p>
      </dgm:t>
    </dgm:pt>
    <dgm:pt modelId="{17E1E59C-9506-4C7E-9D82-AF13DC14AF94}" type="parTrans" cxnId="{62B90E34-56A5-4B69-966F-98B2144E49CC}">
      <dgm:prSet/>
      <dgm:spPr/>
      <dgm:t>
        <a:bodyPr/>
        <a:lstStyle/>
        <a:p>
          <a:endParaRPr lang="hu-HU"/>
        </a:p>
      </dgm:t>
    </dgm:pt>
    <dgm:pt modelId="{BC589FEB-F8D2-4C7E-B2B1-57777D05B878}" type="sibTrans" cxnId="{62B90E34-56A5-4B69-966F-98B2144E49CC}">
      <dgm:prSet/>
      <dgm:spPr/>
      <dgm:t>
        <a:bodyPr/>
        <a:lstStyle/>
        <a:p>
          <a:endParaRPr lang="hu-HU"/>
        </a:p>
      </dgm:t>
    </dgm:pt>
    <dgm:pt modelId="{FACA0289-F3A0-4BD6-B453-EF1F74B0CA13}">
      <dgm:prSet/>
      <dgm:spPr/>
      <dgm:t>
        <a:bodyPr/>
        <a:lstStyle/>
        <a:p>
          <a:r>
            <a:rPr lang="hu-HU" dirty="0" smtClean="0"/>
            <a:t>I. András</a:t>
          </a:r>
          <a:endParaRPr lang="hu-HU" dirty="0"/>
        </a:p>
      </dgm:t>
    </dgm:pt>
    <dgm:pt modelId="{E64447F0-7701-4796-9222-FE75E80329B3}" type="parTrans" cxnId="{9E7453B4-DC7B-4C70-94F8-EC5FDB82D324}">
      <dgm:prSet/>
      <dgm:spPr/>
      <dgm:t>
        <a:bodyPr/>
        <a:lstStyle/>
        <a:p>
          <a:endParaRPr lang="hu-HU"/>
        </a:p>
      </dgm:t>
    </dgm:pt>
    <dgm:pt modelId="{92F909D5-C556-43CA-A675-0CA8D91A26FB}" type="sibTrans" cxnId="{9E7453B4-DC7B-4C70-94F8-EC5FDB82D324}">
      <dgm:prSet/>
      <dgm:spPr/>
      <dgm:t>
        <a:bodyPr/>
        <a:lstStyle/>
        <a:p>
          <a:endParaRPr lang="hu-HU"/>
        </a:p>
      </dgm:t>
    </dgm:pt>
    <dgm:pt modelId="{C1486E76-BD1F-4E02-B08E-BC133A1964F7}">
      <dgm:prSet/>
      <dgm:spPr/>
      <dgm:t>
        <a:bodyPr/>
        <a:lstStyle/>
        <a:p>
          <a:r>
            <a:rPr lang="hu-HU" dirty="0" smtClean="0"/>
            <a:t>Könyves Kálmán</a:t>
          </a:r>
          <a:endParaRPr lang="hu-HU" dirty="0"/>
        </a:p>
      </dgm:t>
    </dgm:pt>
    <dgm:pt modelId="{1E090F5A-72D5-4DDF-8D58-9DF1BB602DA0}" type="parTrans" cxnId="{CBE7BCBB-2129-4BE0-ACD1-5667FA6137A0}">
      <dgm:prSet/>
      <dgm:spPr/>
      <dgm:t>
        <a:bodyPr/>
        <a:lstStyle/>
        <a:p>
          <a:endParaRPr lang="hu-HU"/>
        </a:p>
      </dgm:t>
    </dgm:pt>
    <dgm:pt modelId="{C441C6ED-A415-4F49-83D8-A55553A45E27}" type="sibTrans" cxnId="{CBE7BCBB-2129-4BE0-ACD1-5667FA6137A0}">
      <dgm:prSet/>
      <dgm:spPr/>
      <dgm:t>
        <a:bodyPr/>
        <a:lstStyle/>
        <a:p>
          <a:endParaRPr lang="hu-HU"/>
        </a:p>
      </dgm:t>
    </dgm:pt>
    <dgm:pt modelId="{5DB735C2-6090-47A6-A374-32B0E480035F}" type="pres">
      <dgm:prSet presAssocID="{89F1242D-D049-4E3F-9FD9-45461BB46F4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D7CCDE0-C00E-47BF-9713-5AB5B3EEFAD2}" type="pres">
      <dgm:prSet presAssocID="{2B295F2E-C7E2-4204-B142-AD343822BF64}" presName="circle1" presStyleLbl="node1" presStyleIdx="0" presStyleCnt="6"/>
      <dgm:spPr/>
    </dgm:pt>
    <dgm:pt modelId="{5A717810-81F4-4F47-B67C-E0E6FD85622D}" type="pres">
      <dgm:prSet presAssocID="{2B295F2E-C7E2-4204-B142-AD343822BF64}" presName="space" presStyleCnt="0"/>
      <dgm:spPr/>
    </dgm:pt>
    <dgm:pt modelId="{61BE4056-AF46-40DF-9B31-9E4A044766A9}" type="pres">
      <dgm:prSet presAssocID="{2B295F2E-C7E2-4204-B142-AD343822BF64}" presName="rect1" presStyleLbl="alignAcc1" presStyleIdx="0" presStyleCnt="6"/>
      <dgm:spPr/>
      <dgm:t>
        <a:bodyPr/>
        <a:lstStyle/>
        <a:p>
          <a:endParaRPr lang="hu-HU"/>
        </a:p>
      </dgm:t>
    </dgm:pt>
    <dgm:pt modelId="{E47B3FD8-A860-4654-8082-00F6ECE8DF57}" type="pres">
      <dgm:prSet presAssocID="{AC39DD95-EB09-4423-9FC0-1AD9AFAB071C}" presName="vertSpace2" presStyleLbl="node1" presStyleIdx="0" presStyleCnt="6"/>
      <dgm:spPr/>
    </dgm:pt>
    <dgm:pt modelId="{7D858FDC-CB1E-41EF-8ECA-A0AA0A51C27B}" type="pres">
      <dgm:prSet presAssocID="{AC39DD95-EB09-4423-9FC0-1AD9AFAB071C}" presName="circle2" presStyleLbl="node1" presStyleIdx="1" presStyleCnt="6"/>
      <dgm:spPr/>
    </dgm:pt>
    <dgm:pt modelId="{01E3351C-260C-4E62-83C9-2BA16D4F74FD}" type="pres">
      <dgm:prSet presAssocID="{AC39DD95-EB09-4423-9FC0-1AD9AFAB071C}" presName="rect2" presStyleLbl="alignAcc1" presStyleIdx="1" presStyleCnt="6"/>
      <dgm:spPr/>
      <dgm:t>
        <a:bodyPr/>
        <a:lstStyle/>
        <a:p>
          <a:endParaRPr lang="hu-HU"/>
        </a:p>
      </dgm:t>
    </dgm:pt>
    <dgm:pt modelId="{764404FF-C822-4D0D-9897-7ED498FB60C4}" type="pres">
      <dgm:prSet presAssocID="{CE2DC60B-F571-48B9-A5A3-2548303AE338}" presName="vertSpace3" presStyleLbl="node1" presStyleIdx="1" presStyleCnt="6"/>
      <dgm:spPr/>
    </dgm:pt>
    <dgm:pt modelId="{8D385FED-60EB-4155-A4F9-7E1B39A241EB}" type="pres">
      <dgm:prSet presAssocID="{CE2DC60B-F571-48B9-A5A3-2548303AE338}" presName="circle3" presStyleLbl="node1" presStyleIdx="2" presStyleCnt="6"/>
      <dgm:spPr/>
    </dgm:pt>
    <dgm:pt modelId="{79857FC1-70A8-472E-966D-526C8F13521A}" type="pres">
      <dgm:prSet presAssocID="{CE2DC60B-F571-48B9-A5A3-2548303AE338}" presName="rect3" presStyleLbl="alignAcc1" presStyleIdx="2" presStyleCnt="6"/>
      <dgm:spPr/>
      <dgm:t>
        <a:bodyPr/>
        <a:lstStyle/>
        <a:p>
          <a:endParaRPr lang="hu-HU"/>
        </a:p>
      </dgm:t>
    </dgm:pt>
    <dgm:pt modelId="{CA2908D5-A220-4EE0-838D-DA16EE931673}" type="pres">
      <dgm:prSet presAssocID="{371A9C7D-95F2-4191-AAAF-458241C9206A}" presName="vertSpace4" presStyleLbl="node1" presStyleIdx="2" presStyleCnt="6"/>
      <dgm:spPr/>
    </dgm:pt>
    <dgm:pt modelId="{D4B4B5F1-CDFD-470D-A065-5246A7FC3863}" type="pres">
      <dgm:prSet presAssocID="{371A9C7D-95F2-4191-AAAF-458241C9206A}" presName="circle4" presStyleLbl="node1" presStyleIdx="3" presStyleCnt="6"/>
      <dgm:spPr/>
    </dgm:pt>
    <dgm:pt modelId="{A30E13A4-229B-469D-9B8A-7DDCFED63A6A}" type="pres">
      <dgm:prSet presAssocID="{371A9C7D-95F2-4191-AAAF-458241C9206A}" presName="rect4" presStyleLbl="alignAcc1" presStyleIdx="3" presStyleCnt="6"/>
      <dgm:spPr/>
      <dgm:t>
        <a:bodyPr/>
        <a:lstStyle/>
        <a:p>
          <a:endParaRPr lang="hu-HU"/>
        </a:p>
      </dgm:t>
    </dgm:pt>
    <dgm:pt modelId="{19E2D39E-8967-4BC5-ADE2-3F4D97A134F9}" type="pres">
      <dgm:prSet presAssocID="{FACA0289-F3A0-4BD6-B453-EF1F74B0CA13}" presName="vertSpace5" presStyleLbl="node1" presStyleIdx="3" presStyleCnt="6"/>
      <dgm:spPr/>
    </dgm:pt>
    <dgm:pt modelId="{0B99D940-D11B-4A68-B4B5-B6D15F42BC72}" type="pres">
      <dgm:prSet presAssocID="{FACA0289-F3A0-4BD6-B453-EF1F74B0CA13}" presName="circle5" presStyleLbl="node1" presStyleIdx="4" presStyleCnt="6"/>
      <dgm:spPr/>
    </dgm:pt>
    <dgm:pt modelId="{A071E932-0D08-4E60-AE23-5C071D4D9C6A}" type="pres">
      <dgm:prSet presAssocID="{FACA0289-F3A0-4BD6-B453-EF1F74B0CA13}" presName="rect5" presStyleLbl="alignAcc1" presStyleIdx="4" presStyleCnt="6" custLinFactNeighborY="-2343"/>
      <dgm:spPr/>
      <dgm:t>
        <a:bodyPr/>
        <a:lstStyle/>
        <a:p>
          <a:endParaRPr lang="hu-HU"/>
        </a:p>
      </dgm:t>
    </dgm:pt>
    <dgm:pt modelId="{9486B6A2-6EDA-45D5-9138-F95F2C2FA8FF}" type="pres">
      <dgm:prSet presAssocID="{C1486E76-BD1F-4E02-B08E-BC133A1964F7}" presName="vertSpace6" presStyleLbl="node1" presStyleIdx="4" presStyleCnt="6"/>
      <dgm:spPr/>
    </dgm:pt>
    <dgm:pt modelId="{32724825-B408-45A7-BE61-440DBB5A5581}" type="pres">
      <dgm:prSet presAssocID="{C1486E76-BD1F-4E02-B08E-BC133A1964F7}" presName="circle6" presStyleLbl="node1" presStyleIdx="5" presStyleCnt="6"/>
      <dgm:spPr/>
    </dgm:pt>
    <dgm:pt modelId="{677A34F2-0340-44B1-BBE5-F013CF8AEAC9}" type="pres">
      <dgm:prSet presAssocID="{C1486E76-BD1F-4E02-B08E-BC133A1964F7}" presName="rect6" presStyleLbl="alignAcc1" presStyleIdx="5" presStyleCnt="6"/>
      <dgm:spPr/>
      <dgm:t>
        <a:bodyPr/>
        <a:lstStyle/>
        <a:p>
          <a:endParaRPr lang="hu-HU"/>
        </a:p>
      </dgm:t>
    </dgm:pt>
    <dgm:pt modelId="{F44A2291-A052-47DF-8DCA-1A9ABA930450}" type="pres">
      <dgm:prSet presAssocID="{2B295F2E-C7E2-4204-B142-AD343822BF64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4283F3-0B31-4101-9BF3-860356E3AB59}" type="pres">
      <dgm:prSet presAssocID="{AC39DD95-EB09-4423-9FC0-1AD9AFAB071C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207F53-22BD-47D9-8B93-A6F9DA125625}" type="pres">
      <dgm:prSet presAssocID="{CE2DC60B-F571-48B9-A5A3-2548303AE338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9DC5B5-8E81-4F9E-BBD6-0AF0DBA3D0FB}" type="pres">
      <dgm:prSet presAssocID="{371A9C7D-95F2-4191-AAAF-458241C9206A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C193AB-5E8D-4B2F-A118-6EF613B44CA6}" type="pres">
      <dgm:prSet presAssocID="{FACA0289-F3A0-4BD6-B453-EF1F74B0CA13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289E0D-6608-4462-A8B0-337B5A39FD2E}" type="pres">
      <dgm:prSet presAssocID="{C1486E76-BD1F-4E02-B08E-BC133A1964F7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BE7BCBB-2129-4BE0-ACD1-5667FA6137A0}" srcId="{89F1242D-D049-4E3F-9FD9-45461BB46F4D}" destId="{C1486E76-BD1F-4E02-B08E-BC133A1964F7}" srcOrd="5" destOrd="0" parTransId="{1E090F5A-72D5-4DDF-8D58-9DF1BB602DA0}" sibTransId="{C441C6ED-A415-4F49-83D8-A55553A45E27}"/>
    <dgm:cxn modelId="{9D8636EF-3737-4581-81E9-81C741346407}" type="presOf" srcId="{FACA0289-F3A0-4BD6-B453-EF1F74B0CA13}" destId="{A071E932-0D08-4E60-AE23-5C071D4D9C6A}" srcOrd="0" destOrd="0" presId="urn:microsoft.com/office/officeart/2005/8/layout/target3"/>
    <dgm:cxn modelId="{C81281E9-E8EA-4C7D-A182-ECFDF15C129E}" type="presOf" srcId="{371A9C7D-95F2-4191-AAAF-458241C9206A}" destId="{619DC5B5-8E81-4F9E-BBD6-0AF0DBA3D0FB}" srcOrd="1" destOrd="0" presId="urn:microsoft.com/office/officeart/2005/8/layout/target3"/>
    <dgm:cxn modelId="{62B90E34-56A5-4B69-966F-98B2144E49CC}" srcId="{89F1242D-D049-4E3F-9FD9-45461BB46F4D}" destId="{371A9C7D-95F2-4191-AAAF-458241C9206A}" srcOrd="3" destOrd="0" parTransId="{17E1E59C-9506-4C7E-9D82-AF13DC14AF94}" sibTransId="{BC589FEB-F8D2-4C7E-B2B1-57777D05B878}"/>
    <dgm:cxn modelId="{68B73189-1DB3-4D11-83C3-C6F28AB70D81}" type="presOf" srcId="{89F1242D-D049-4E3F-9FD9-45461BB46F4D}" destId="{5DB735C2-6090-47A6-A374-32B0E480035F}" srcOrd="0" destOrd="0" presId="urn:microsoft.com/office/officeart/2005/8/layout/target3"/>
    <dgm:cxn modelId="{9E7453B4-DC7B-4C70-94F8-EC5FDB82D324}" srcId="{89F1242D-D049-4E3F-9FD9-45461BB46F4D}" destId="{FACA0289-F3A0-4BD6-B453-EF1F74B0CA13}" srcOrd="4" destOrd="0" parTransId="{E64447F0-7701-4796-9222-FE75E80329B3}" sibTransId="{92F909D5-C556-43CA-A675-0CA8D91A26FB}"/>
    <dgm:cxn modelId="{E6608A98-A159-449A-A5AC-F730366042B8}" type="presOf" srcId="{AC39DD95-EB09-4423-9FC0-1AD9AFAB071C}" destId="{01E3351C-260C-4E62-83C9-2BA16D4F74FD}" srcOrd="0" destOrd="0" presId="urn:microsoft.com/office/officeart/2005/8/layout/target3"/>
    <dgm:cxn modelId="{2D892DC0-ACE1-4FCC-A3A7-EFA0EBA54A71}" srcId="{89F1242D-D049-4E3F-9FD9-45461BB46F4D}" destId="{CE2DC60B-F571-48B9-A5A3-2548303AE338}" srcOrd="2" destOrd="0" parTransId="{B6B5CB34-A181-40CB-AB4C-4DFF6BCB998A}" sibTransId="{15986E9F-FE55-4642-9359-A79D371F1B85}"/>
    <dgm:cxn modelId="{4D6FD429-91D2-4E8F-B766-89AE23FFD68E}" srcId="{89F1242D-D049-4E3F-9FD9-45461BB46F4D}" destId="{AC39DD95-EB09-4423-9FC0-1AD9AFAB071C}" srcOrd="1" destOrd="0" parTransId="{99DEF9F8-E3DF-40B9-B9A3-B85B7F2EE602}" sibTransId="{4016AB50-CF82-4EA9-A330-60F381D4315D}"/>
    <dgm:cxn modelId="{128A9C23-1368-4CF6-850C-83A540FE08B4}" type="presOf" srcId="{2B295F2E-C7E2-4204-B142-AD343822BF64}" destId="{61BE4056-AF46-40DF-9B31-9E4A044766A9}" srcOrd="0" destOrd="0" presId="urn:microsoft.com/office/officeart/2005/8/layout/target3"/>
    <dgm:cxn modelId="{644EB52E-BE89-412D-94AD-E1451CBA65B0}" type="presOf" srcId="{AC39DD95-EB09-4423-9FC0-1AD9AFAB071C}" destId="{8B4283F3-0B31-4101-9BF3-860356E3AB59}" srcOrd="1" destOrd="0" presId="urn:microsoft.com/office/officeart/2005/8/layout/target3"/>
    <dgm:cxn modelId="{6DD190AA-B0F5-4832-846A-90EA577D05DB}" type="presOf" srcId="{C1486E76-BD1F-4E02-B08E-BC133A1964F7}" destId="{677A34F2-0340-44B1-BBE5-F013CF8AEAC9}" srcOrd="0" destOrd="0" presId="urn:microsoft.com/office/officeart/2005/8/layout/target3"/>
    <dgm:cxn modelId="{1E3E7E28-98C5-4FA8-AC17-17093565AA8F}" type="presOf" srcId="{C1486E76-BD1F-4E02-B08E-BC133A1964F7}" destId="{A1289E0D-6608-4462-A8B0-337B5A39FD2E}" srcOrd="1" destOrd="0" presId="urn:microsoft.com/office/officeart/2005/8/layout/target3"/>
    <dgm:cxn modelId="{515486BB-2972-4D4B-A875-69029096F404}" srcId="{89F1242D-D049-4E3F-9FD9-45461BB46F4D}" destId="{2B295F2E-C7E2-4204-B142-AD343822BF64}" srcOrd="0" destOrd="0" parTransId="{9A675C17-A821-476C-B18A-2F2DEEB3B043}" sibTransId="{35D83B91-CB28-4C78-B0C9-6F506AB5B18A}"/>
    <dgm:cxn modelId="{18C06DBA-749D-4FFD-B5C6-256C75A4C5CF}" type="presOf" srcId="{2B295F2E-C7E2-4204-B142-AD343822BF64}" destId="{F44A2291-A052-47DF-8DCA-1A9ABA930450}" srcOrd="1" destOrd="0" presId="urn:microsoft.com/office/officeart/2005/8/layout/target3"/>
    <dgm:cxn modelId="{BD0C196E-DDE6-4281-B195-E16FB3B685DD}" type="presOf" srcId="{CE2DC60B-F571-48B9-A5A3-2548303AE338}" destId="{41207F53-22BD-47D9-8B93-A6F9DA125625}" srcOrd="1" destOrd="0" presId="urn:microsoft.com/office/officeart/2005/8/layout/target3"/>
    <dgm:cxn modelId="{19F04481-5E38-42F0-97DB-C97ABC9E82E9}" type="presOf" srcId="{FACA0289-F3A0-4BD6-B453-EF1F74B0CA13}" destId="{F6C193AB-5E8D-4B2F-A118-6EF613B44CA6}" srcOrd="1" destOrd="0" presId="urn:microsoft.com/office/officeart/2005/8/layout/target3"/>
    <dgm:cxn modelId="{CD9F5BC8-ABB7-43B9-966F-7D3475860F40}" type="presOf" srcId="{CE2DC60B-F571-48B9-A5A3-2548303AE338}" destId="{79857FC1-70A8-472E-966D-526C8F13521A}" srcOrd="0" destOrd="0" presId="urn:microsoft.com/office/officeart/2005/8/layout/target3"/>
    <dgm:cxn modelId="{BA39D069-D272-4DCD-A37E-040983B916F2}" type="presOf" srcId="{371A9C7D-95F2-4191-AAAF-458241C9206A}" destId="{A30E13A4-229B-469D-9B8A-7DDCFED63A6A}" srcOrd="0" destOrd="0" presId="urn:microsoft.com/office/officeart/2005/8/layout/target3"/>
    <dgm:cxn modelId="{7A85051F-440B-46CB-B52D-E27583847E1B}" type="presParOf" srcId="{5DB735C2-6090-47A6-A374-32B0E480035F}" destId="{1D7CCDE0-C00E-47BF-9713-5AB5B3EEFAD2}" srcOrd="0" destOrd="0" presId="urn:microsoft.com/office/officeart/2005/8/layout/target3"/>
    <dgm:cxn modelId="{204412E1-CD60-44B1-AD0C-EBC2B0454ACF}" type="presParOf" srcId="{5DB735C2-6090-47A6-A374-32B0E480035F}" destId="{5A717810-81F4-4F47-B67C-E0E6FD85622D}" srcOrd="1" destOrd="0" presId="urn:microsoft.com/office/officeart/2005/8/layout/target3"/>
    <dgm:cxn modelId="{ACDABA3E-48B4-40AE-A96E-A6670C63D259}" type="presParOf" srcId="{5DB735C2-6090-47A6-A374-32B0E480035F}" destId="{61BE4056-AF46-40DF-9B31-9E4A044766A9}" srcOrd="2" destOrd="0" presId="urn:microsoft.com/office/officeart/2005/8/layout/target3"/>
    <dgm:cxn modelId="{DB678EFD-7B7B-461E-A3C8-953A1C823AAF}" type="presParOf" srcId="{5DB735C2-6090-47A6-A374-32B0E480035F}" destId="{E47B3FD8-A860-4654-8082-00F6ECE8DF57}" srcOrd="3" destOrd="0" presId="urn:microsoft.com/office/officeart/2005/8/layout/target3"/>
    <dgm:cxn modelId="{CD40399C-7835-4030-AED1-71F34CD323D5}" type="presParOf" srcId="{5DB735C2-6090-47A6-A374-32B0E480035F}" destId="{7D858FDC-CB1E-41EF-8ECA-A0AA0A51C27B}" srcOrd="4" destOrd="0" presId="urn:microsoft.com/office/officeart/2005/8/layout/target3"/>
    <dgm:cxn modelId="{59B133EC-433A-441A-969B-38513953C435}" type="presParOf" srcId="{5DB735C2-6090-47A6-A374-32B0E480035F}" destId="{01E3351C-260C-4E62-83C9-2BA16D4F74FD}" srcOrd="5" destOrd="0" presId="urn:microsoft.com/office/officeart/2005/8/layout/target3"/>
    <dgm:cxn modelId="{34CCF068-4D7C-4EEF-9D79-E029683C512F}" type="presParOf" srcId="{5DB735C2-6090-47A6-A374-32B0E480035F}" destId="{764404FF-C822-4D0D-9897-7ED498FB60C4}" srcOrd="6" destOrd="0" presId="urn:microsoft.com/office/officeart/2005/8/layout/target3"/>
    <dgm:cxn modelId="{82C3BFB7-218F-46EB-B1BC-5B35B1376CBC}" type="presParOf" srcId="{5DB735C2-6090-47A6-A374-32B0E480035F}" destId="{8D385FED-60EB-4155-A4F9-7E1B39A241EB}" srcOrd="7" destOrd="0" presId="urn:microsoft.com/office/officeart/2005/8/layout/target3"/>
    <dgm:cxn modelId="{3E37D45A-BD93-437C-95C9-024D6B47095D}" type="presParOf" srcId="{5DB735C2-6090-47A6-A374-32B0E480035F}" destId="{79857FC1-70A8-472E-966D-526C8F13521A}" srcOrd="8" destOrd="0" presId="urn:microsoft.com/office/officeart/2005/8/layout/target3"/>
    <dgm:cxn modelId="{3D41C75A-E952-49C0-9716-9460D9C5737E}" type="presParOf" srcId="{5DB735C2-6090-47A6-A374-32B0E480035F}" destId="{CA2908D5-A220-4EE0-838D-DA16EE931673}" srcOrd="9" destOrd="0" presId="urn:microsoft.com/office/officeart/2005/8/layout/target3"/>
    <dgm:cxn modelId="{DB8E2525-2C78-412F-A646-1EAC2D54F272}" type="presParOf" srcId="{5DB735C2-6090-47A6-A374-32B0E480035F}" destId="{D4B4B5F1-CDFD-470D-A065-5246A7FC3863}" srcOrd="10" destOrd="0" presId="urn:microsoft.com/office/officeart/2005/8/layout/target3"/>
    <dgm:cxn modelId="{F51C320D-B6B3-4F19-A3CE-FDC0623AEE36}" type="presParOf" srcId="{5DB735C2-6090-47A6-A374-32B0E480035F}" destId="{A30E13A4-229B-469D-9B8A-7DDCFED63A6A}" srcOrd="11" destOrd="0" presId="urn:microsoft.com/office/officeart/2005/8/layout/target3"/>
    <dgm:cxn modelId="{6AF61001-26FE-421B-B080-EBC2D55FFE84}" type="presParOf" srcId="{5DB735C2-6090-47A6-A374-32B0E480035F}" destId="{19E2D39E-8967-4BC5-ADE2-3F4D97A134F9}" srcOrd="12" destOrd="0" presId="urn:microsoft.com/office/officeart/2005/8/layout/target3"/>
    <dgm:cxn modelId="{F7B72668-366C-4E00-BD6F-792D5BD75E31}" type="presParOf" srcId="{5DB735C2-6090-47A6-A374-32B0E480035F}" destId="{0B99D940-D11B-4A68-B4B5-B6D15F42BC72}" srcOrd="13" destOrd="0" presId="urn:microsoft.com/office/officeart/2005/8/layout/target3"/>
    <dgm:cxn modelId="{FEB70051-7B9F-4085-B4A8-431FFB231FB6}" type="presParOf" srcId="{5DB735C2-6090-47A6-A374-32B0E480035F}" destId="{A071E932-0D08-4E60-AE23-5C071D4D9C6A}" srcOrd="14" destOrd="0" presId="urn:microsoft.com/office/officeart/2005/8/layout/target3"/>
    <dgm:cxn modelId="{A81245B0-308B-449E-AE01-7CEA9EEA2D68}" type="presParOf" srcId="{5DB735C2-6090-47A6-A374-32B0E480035F}" destId="{9486B6A2-6EDA-45D5-9138-F95F2C2FA8FF}" srcOrd="15" destOrd="0" presId="urn:microsoft.com/office/officeart/2005/8/layout/target3"/>
    <dgm:cxn modelId="{B4DE3373-14F8-45AC-BFB0-57F295E1E564}" type="presParOf" srcId="{5DB735C2-6090-47A6-A374-32B0E480035F}" destId="{32724825-B408-45A7-BE61-440DBB5A5581}" srcOrd="16" destOrd="0" presId="urn:microsoft.com/office/officeart/2005/8/layout/target3"/>
    <dgm:cxn modelId="{9244EFD2-B710-4F60-A18A-E64A55E7D3AD}" type="presParOf" srcId="{5DB735C2-6090-47A6-A374-32B0E480035F}" destId="{677A34F2-0340-44B1-BBE5-F013CF8AEAC9}" srcOrd="17" destOrd="0" presId="urn:microsoft.com/office/officeart/2005/8/layout/target3"/>
    <dgm:cxn modelId="{F2BD3828-EAA2-4D04-969F-7CD9CE14F554}" type="presParOf" srcId="{5DB735C2-6090-47A6-A374-32B0E480035F}" destId="{F44A2291-A052-47DF-8DCA-1A9ABA930450}" srcOrd="18" destOrd="0" presId="urn:microsoft.com/office/officeart/2005/8/layout/target3"/>
    <dgm:cxn modelId="{CE398618-DD5A-4DE7-AB06-98E78BB546DD}" type="presParOf" srcId="{5DB735C2-6090-47A6-A374-32B0E480035F}" destId="{8B4283F3-0B31-4101-9BF3-860356E3AB59}" srcOrd="19" destOrd="0" presId="urn:microsoft.com/office/officeart/2005/8/layout/target3"/>
    <dgm:cxn modelId="{B9993193-9476-429A-8557-6723BCF87AD5}" type="presParOf" srcId="{5DB735C2-6090-47A6-A374-32B0E480035F}" destId="{41207F53-22BD-47D9-8B93-A6F9DA125625}" srcOrd="20" destOrd="0" presId="urn:microsoft.com/office/officeart/2005/8/layout/target3"/>
    <dgm:cxn modelId="{7B89641E-6E98-4B91-B807-20C62A21488F}" type="presParOf" srcId="{5DB735C2-6090-47A6-A374-32B0E480035F}" destId="{619DC5B5-8E81-4F9E-BBD6-0AF0DBA3D0FB}" srcOrd="21" destOrd="0" presId="urn:microsoft.com/office/officeart/2005/8/layout/target3"/>
    <dgm:cxn modelId="{CB099F74-990A-4A19-B032-D7E3C63F7E60}" type="presParOf" srcId="{5DB735C2-6090-47A6-A374-32B0E480035F}" destId="{F6C193AB-5E8D-4B2F-A118-6EF613B44CA6}" srcOrd="22" destOrd="0" presId="urn:microsoft.com/office/officeart/2005/8/layout/target3"/>
    <dgm:cxn modelId="{5935E9E6-F422-4B22-A2AF-1938377743B3}" type="presParOf" srcId="{5DB735C2-6090-47A6-A374-32B0E480035F}" destId="{A1289E0D-6608-4462-A8B0-337B5A39FD2E}" srcOrd="23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1242D-D049-4E3F-9FD9-45461BB46F4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B295F2E-C7E2-4204-B142-AD343822BF64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I. (Szent) István</a:t>
          </a:r>
          <a:endParaRPr lang="hu-HU" dirty="0">
            <a:solidFill>
              <a:srgbClr val="FF0000"/>
            </a:solidFill>
          </a:endParaRPr>
        </a:p>
      </dgm:t>
    </dgm:pt>
    <dgm:pt modelId="{9A675C17-A821-476C-B18A-2F2DEEB3B043}" type="parTrans" cxnId="{515486BB-2972-4D4B-A875-69029096F404}">
      <dgm:prSet/>
      <dgm:spPr/>
      <dgm:t>
        <a:bodyPr/>
        <a:lstStyle/>
        <a:p>
          <a:endParaRPr lang="hu-HU"/>
        </a:p>
      </dgm:t>
    </dgm:pt>
    <dgm:pt modelId="{35D83B91-CB28-4C78-B0C9-6F506AB5B18A}" type="sibTrans" cxnId="{515486BB-2972-4D4B-A875-69029096F404}">
      <dgm:prSet/>
      <dgm:spPr/>
      <dgm:t>
        <a:bodyPr/>
        <a:lstStyle/>
        <a:p>
          <a:endParaRPr lang="hu-HU"/>
        </a:p>
      </dgm:t>
    </dgm:pt>
    <dgm:pt modelId="{AC39DD95-EB09-4423-9FC0-1AD9AFAB071C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I. András</a:t>
          </a:r>
          <a:endParaRPr lang="hu-HU" dirty="0">
            <a:solidFill>
              <a:srgbClr val="FF0000"/>
            </a:solidFill>
          </a:endParaRPr>
        </a:p>
      </dgm:t>
    </dgm:pt>
    <dgm:pt modelId="{99DEF9F8-E3DF-40B9-B9A3-B85B7F2EE602}" type="parTrans" cxnId="{4D6FD429-91D2-4E8F-B766-89AE23FFD68E}">
      <dgm:prSet/>
      <dgm:spPr/>
      <dgm:t>
        <a:bodyPr/>
        <a:lstStyle/>
        <a:p>
          <a:endParaRPr lang="hu-HU"/>
        </a:p>
      </dgm:t>
    </dgm:pt>
    <dgm:pt modelId="{4016AB50-CF82-4EA9-A330-60F381D4315D}" type="sibTrans" cxnId="{4D6FD429-91D2-4E8F-B766-89AE23FFD68E}">
      <dgm:prSet/>
      <dgm:spPr/>
      <dgm:t>
        <a:bodyPr/>
        <a:lstStyle/>
        <a:p>
          <a:endParaRPr lang="hu-HU"/>
        </a:p>
      </dgm:t>
    </dgm:pt>
    <dgm:pt modelId="{CE2DC60B-F571-48B9-A5A3-2548303AE338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I. (Szent) László</a:t>
          </a:r>
          <a:endParaRPr lang="hu-HU" dirty="0">
            <a:solidFill>
              <a:srgbClr val="FF0000"/>
            </a:solidFill>
          </a:endParaRPr>
        </a:p>
      </dgm:t>
    </dgm:pt>
    <dgm:pt modelId="{B6B5CB34-A181-40CB-AB4C-4DFF6BCB998A}" type="parTrans" cxnId="{2D892DC0-ACE1-4FCC-A3A7-EFA0EBA54A71}">
      <dgm:prSet/>
      <dgm:spPr/>
      <dgm:t>
        <a:bodyPr/>
        <a:lstStyle/>
        <a:p>
          <a:endParaRPr lang="hu-HU"/>
        </a:p>
      </dgm:t>
    </dgm:pt>
    <dgm:pt modelId="{15986E9F-FE55-4642-9359-A79D371F1B85}" type="sibTrans" cxnId="{2D892DC0-ACE1-4FCC-A3A7-EFA0EBA54A71}">
      <dgm:prSet/>
      <dgm:spPr/>
      <dgm:t>
        <a:bodyPr/>
        <a:lstStyle/>
        <a:p>
          <a:endParaRPr lang="hu-HU"/>
        </a:p>
      </dgm:t>
    </dgm:pt>
    <dgm:pt modelId="{371A9C7D-95F2-4191-AAAF-458241C9206A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Könyves Kálmán</a:t>
          </a:r>
          <a:endParaRPr lang="hu-HU" dirty="0">
            <a:solidFill>
              <a:srgbClr val="FF0000"/>
            </a:solidFill>
          </a:endParaRPr>
        </a:p>
      </dgm:t>
    </dgm:pt>
    <dgm:pt modelId="{17E1E59C-9506-4C7E-9D82-AF13DC14AF94}" type="parTrans" cxnId="{62B90E34-56A5-4B69-966F-98B2144E49CC}">
      <dgm:prSet/>
      <dgm:spPr/>
      <dgm:t>
        <a:bodyPr/>
        <a:lstStyle/>
        <a:p>
          <a:endParaRPr lang="hu-HU"/>
        </a:p>
      </dgm:t>
    </dgm:pt>
    <dgm:pt modelId="{BC589FEB-F8D2-4C7E-B2B1-57777D05B878}" type="sibTrans" cxnId="{62B90E34-56A5-4B69-966F-98B2144E49CC}">
      <dgm:prSet/>
      <dgm:spPr/>
      <dgm:t>
        <a:bodyPr/>
        <a:lstStyle/>
        <a:p>
          <a:endParaRPr lang="hu-HU"/>
        </a:p>
      </dgm:t>
    </dgm:pt>
    <dgm:pt modelId="{FACA0289-F3A0-4BD6-B453-EF1F74B0CA13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IV. Béla</a:t>
          </a:r>
          <a:endParaRPr lang="hu-HU" dirty="0">
            <a:solidFill>
              <a:srgbClr val="FF0000"/>
            </a:solidFill>
          </a:endParaRPr>
        </a:p>
      </dgm:t>
    </dgm:pt>
    <dgm:pt modelId="{E64447F0-7701-4796-9222-FE75E80329B3}" type="parTrans" cxnId="{9E7453B4-DC7B-4C70-94F8-EC5FDB82D324}">
      <dgm:prSet/>
      <dgm:spPr/>
      <dgm:t>
        <a:bodyPr/>
        <a:lstStyle/>
        <a:p>
          <a:endParaRPr lang="hu-HU"/>
        </a:p>
      </dgm:t>
    </dgm:pt>
    <dgm:pt modelId="{92F909D5-C556-43CA-A675-0CA8D91A26FB}" type="sibTrans" cxnId="{9E7453B4-DC7B-4C70-94F8-EC5FDB82D324}">
      <dgm:prSet/>
      <dgm:spPr/>
      <dgm:t>
        <a:bodyPr/>
        <a:lstStyle/>
        <a:p>
          <a:endParaRPr lang="hu-HU"/>
        </a:p>
      </dgm:t>
    </dgm:pt>
    <dgm:pt modelId="{C1486E76-BD1F-4E02-B08E-BC133A1964F7}">
      <dgm:prSet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IV. (Kun) László</a:t>
          </a:r>
          <a:endParaRPr lang="hu-HU" dirty="0">
            <a:solidFill>
              <a:srgbClr val="FF0000"/>
            </a:solidFill>
          </a:endParaRPr>
        </a:p>
      </dgm:t>
    </dgm:pt>
    <dgm:pt modelId="{1E090F5A-72D5-4DDF-8D58-9DF1BB602DA0}" type="parTrans" cxnId="{CBE7BCBB-2129-4BE0-ACD1-5667FA6137A0}">
      <dgm:prSet/>
      <dgm:spPr/>
      <dgm:t>
        <a:bodyPr/>
        <a:lstStyle/>
        <a:p>
          <a:endParaRPr lang="hu-HU"/>
        </a:p>
      </dgm:t>
    </dgm:pt>
    <dgm:pt modelId="{C441C6ED-A415-4F49-83D8-A55553A45E27}" type="sibTrans" cxnId="{CBE7BCBB-2129-4BE0-ACD1-5667FA6137A0}">
      <dgm:prSet/>
      <dgm:spPr/>
      <dgm:t>
        <a:bodyPr/>
        <a:lstStyle/>
        <a:p>
          <a:endParaRPr lang="hu-HU"/>
        </a:p>
      </dgm:t>
    </dgm:pt>
    <dgm:pt modelId="{5DB735C2-6090-47A6-A374-32B0E480035F}" type="pres">
      <dgm:prSet presAssocID="{89F1242D-D049-4E3F-9FD9-45461BB46F4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D7CCDE0-C00E-47BF-9713-5AB5B3EEFAD2}" type="pres">
      <dgm:prSet presAssocID="{2B295F2E-C7E2-4204-B142-AD343822BF64}" presName="circle1" presStyleLbl="node1" presStyleIdx="0" presStyleCnt="6"/>
      <dgm:spPr/>
    </dgm:pt>
    <dgm:pt modelId="{5A717810-81F4-4F47-B67C-E0E6FD85622D}" type="pres">
      <dgm:prSet presAssocID="{2B295F2E-C7E2-4204-B142-AD343822BF64}" presName="space" presStyleCnt="0"/>
      <dgm:spPr/>
    </dgm:pt>
    <dgm:pt modelId="{61BE4056-AF46-40DF-9B31-9E4A044766A9}" type="pres">
      <dgm:prSet presAssocID="{2B295F2E-C7E2-4204-B142-AD343822BF64}" presName="rect1" presStyleLbl="alignAcc1" presStyleIdx="0" presStyleCnt="6"/>
      <dgm:spPr/>
      <dgm:t>
        <a:bodyPr/>
        <a:lstStyle/>
        <a:p>
          <a:endParaRPr lang="hu-HU"/>
        </a:p>
      </dgm:t>
    </dgm:pt>
    <dgm:pt modelId="{E47B3FD8-A860-4654-8082-00F6ECE8DF57}" type="pres">
      <dgm:prSet presAssocID="{AC39DD95-EB09-4423-9FC0-1AD9AFAB071C}" presName="vertSpace2" presStyleLbl="node1" presStyleIdx="0" presStyleCnt="6"/>
      <dgm:spPr/>
    </dgm:pt>
    <dgm:pt modelId="{7D858FDC-CB1E-41EF-8ECA-A0AA0A51C27B}" type="pres">
      <dgm:prSet presAssocID="{AC39DD95-EB09-4423-9FC0-1AD9AFAB071C}" presName="circle2" presStyleLbl="node1" presStyleIdx="1" presStyleCnt="6"/>
      <dgm:spPr/>
    </dgm:pt>
    <dgm:pt modelId="{01E3351C-260C-4E62-83C9-2BA16D4F74FD}" type="pres">
      <dgm:prSet presAssocID="{AC39DD95-EB09-4423-9FC0-1AD9AFAB071C}" presName="rect2" presStyleLbl="alignAcc1" presStyleIdx="1" presStyleCnt="6"/>
      <dgm:spPr/>
      <dgm:t>
        <a:bodyPr/>
        <a:lstStyle/>
        <a:p>
          <a:endParaRPr lang="hu-HU"/>
        </a:p>
      </dgm:t>
    </dgm:pt>
    <dgm:pt modelId="{764404FF-C822-4D0D-9897-7ED498FB60C4}" type="pres">
      <dgm:prSet presAssocID="{CE2DC60B-F571-48B9-A5A3-2548303AE338}" presName="vertSpace3" presStyleLbl="node1" presStyleIdx="1" presStyleCnt="6"/>
      <dgm:spPr/>
    </dgm:pt>
    <dgm:pt modelId="{8D385FED-60EB-4155-A4F9-7E1B39A241EB}" type="pres">
      <dgm:prSet presAssocID="{CE2DC60B-F571-48B9-A5A3-2548303AE338}" presName="circle3" presStyleLbl="node1" presStyleIdx="2" presStyleCnt="6"/>
      <dgm:spPr/>
    </dgm:pt>
    <dgm:pt modelId="{79857FC1-70A8-472E-966D-526C8F13521A}" type="pres">
      <dgm:prSet presAssocID="{CE2DC60B-F571-48B9-A5A3-2548303AE338}" presName="rect3" presStyleLbl="alignAcc1" presStyleIdx="2" presStyleCnt="6"/>
      <dgm:spPr/>
      <dgm:t>
        <a:bodyPr/>
        <a:lstStyle/>
        <a:p>
          <a:endParaRPr lang="hu-HU"/>
        </a:p>
      </dgm:t>
    </dgm:pt>
    <dgm:pt modelId="{CA2908D5-A220-4EE0-838D-DA16EE931673}" type="pres">
      <dgm:prSet presAssocID="{371A9C7D-95F2-4191-AAAF-458241C9206A}" presName="vertSpace4" presStyleLbl="node1" presStyleIdx="2" presStyleCnt="6"/>
      <dgm:spPr/>
    </dgm:pt>
    <dgm:pt modelId="{D4B4B5F1-CDFD-470D-A065-5246A7FC3863}" type="pres">
      <dgm:prSet presAssocID="{371A9C7D-95F2-4191-AAAF-458241C9206A}" presName="circle4" presStyleLbl="node1" presStyleIdx="3" presStyleCnt="6"/>
      <dgm:spPr/>
    </dgm:pt>
    <dgm:pt modelId="{A30E13A4-229B-469D-9B8A-7DDCFED63A6A}" type="pres">
      <dgm:prSet presAssocID="{371A9C7D-95F2-4191-AAAF-458241C9206A}" presName="rect4" presStyleLbl="alignAcc1" presStyleIdx="3" presStyleCnt="6"/>
      <dgm:spPr/>
      <dgm:t>
        <a:bodyPr/>
        <a:lstStyle/>
        <a:p>
          <a:endParaRPr lang="hu-HU"/>
        </a:p>
      </dgm:t>
    </dgm:pt>
    <dgm:pt modelId="{19E2D39E-8967-4BC5-ADE2-3F4D97A134F9}" type="pres">
      <dgm:prSet presAssocID="{FACA0289-F3A0-4BD6-B453-EF1F74B0CA13}" presName="vertSpace5" presStyleLbl="node1" presStyleIdx="3" presStyleCnt="6"/>
      <dgm:spPr/>
    </dgm:pt>
    <dgm:pt modelId="{0B99D940-D11B-4A68-B4B5-B6D15F42BC72}" type="pres">
      <dgm:prSet presAssocID="{FACA0289-F3A0-4BD6-B453-EF1F74B0CA13}" presName="circle5" presStyleLbl="node1" presStyleIdx="4" presStyleCnt="6"/>
      <dgm:spPr/>
    </dgm:pt>
    <dgm:pt modelId="{A071E932-0D08-4E60-AE23-5C071D4D9C6A}" type="pres">
      <dgm:prSet presAssocID="{FACA0289-F3A0-4BD6-B453-EF1F74B0CA13}" presName="rect5" presStyleLbl="alignAcc1" presStyleIdx="4" presStyleCnt="6" custLinFactNeighborY="-2343"/>
      <dgm:spPr/>
      <dgm:t>
        <a:bodyPr/>
        <a:lstStyle/>
        <a:p>
          <a:endParaRPr lang="hu-HU"/>
        </a:p>
      </dgm:t>
    </dgm:pt>
    <dgm:pt modelId="{9486B6A2-6EDA-45D5-9138-F95F2C2FA8FF}" type="pres">
      <dgm:prSet presAssocID="{C1486E76-BD1F-4E02-B08E-BC133A1964F7}" presName="vertSpace6" presStyleLbl="node1" presStyleIdx="4" presStyleCnt="6"/>
      <dgm:spPr/>
    </dgm:pt>
    <dgm:pt modelId="{32724825-B408-45A7-BE61-440DBB5A5581}" type="pres">
      <dgm:prSet presAssocID="{C1486E76-BD1F-4E02-B08E-BC133A1964F7}" presName="circle6" presStyleLbl="node1" presStyleIdx="5" presStyleCnt="6"/>
      <dgm:spPr/>
    </dgm:pt>
    <dgm:pt modelId="{677A34F2-0340-44B1-BBE5-F013CF8AEAC9}" type="pres">
      <dgm:prSet presAssocID="{C1486E76-BD1F-4E02-B08E-BC133A1964F7}" presName="rect6" presStyleLbl="alignAcc1" presStyleIdx="5" presStyleCnt="6"/>
      <dgm:spPr/>
      <dgm:t>
        <a:bodyPr/>
        <a:lstStyle/>
        <a:p>
          <a:endParaRPr lang="hu-HU"/>
        </a:p>
      </dgm:t>
    </dgm:pt>
    <dgm:pt modelId="{F44A2291-A052-47DF-8DCA-1A9ABA930450}" type="pres">
      <dgm:prSet presAssocID="{2B295F2E-C7E2-4204-B142-AD343822BF64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4283F3-0B31-4101-9BF3-860356E3AB59}" type="pres">
      <dgm:prSet presAssocID="{AC39DD95-EB09-4423-9FC0-1AD9AFAB071C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207F53-22BD-47D9-8B93-A6F9DA125625}" type="pres">
      <dgm:prSet presAssocID="{CE2DC60B-F571-48B9-A5A3-2548303AE338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9DC5B5-8E81-4F9E-BBD6-0AF0DBA3D0FB}" type="pres">
      <dgm:prSet presAssocID="{371A9C7D-95F2-4191-AAAF-458241C9206A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C193AB-5E8D-4B2F-A118-6EF613B44CA6}" type="pres">
      <dgm:prSet presAssocID="{FACA0289-F3A0-4BD6-B453-EF1F74B0CA13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289E0D-6608-4462-A8B0-337B5A39FD2E}" type="pres">
      <dgm:prSet presAssocID="{C1486E76-BD1F-4E02-B08E-BC133A1964F7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2B90E34-56A5-4B69-966F-98B2144E49CC}" srcId="{89F1242D-D049-4E3F-9FD9-45461BB46F4D}" destId="{371A9C7D-95F2-4191-AAAF-458241C9206A}" srcOrd="3" destOrd="0" parTransId="{17E1E59C-9506-4C7E-9D82-AF13DC14AF94}" sibTransId="{BC589FEB-F8D2-4C7E-B2B1-57777D05B878}"/>
    <dgm:cxn modelId="{2D892DC0-ACE1-4FCC-A3A7-EFA0EBA54A71}" srcId="{89F1242D-D049-4E3F-9FD9-45461BB46F4D}" destId="{CE2DC60B-F571-48B9-A5A3-2548303AE338}" srcOrd="2" destOrd="0" parTransId="{B6B5CB34-A181-40CB-AB4C-4DFF6BCB998A}" sibTransId="{15986E9F-FE55-4642-9359-A79D371F1B85}"/>
    <dgm:cxn modelId="{192139F6-A9FB-45A7-8D7D-C42700A39DC8}" type="presOf" srcId="{2B295F2E-C7E2-4204-B142-AD343822BF64}" destId="{F44A2291-A052-47DF-8DCA-1A9ABA930450}" srcOrd="1" destOrd="0" presId="urn:microsoft.com/office/officeart/2005/8/layout/target3"/>
    <dgm:cxn modelId="{515486BB-2972-4D4B-A875-69029096F404}" srcId="{89F1242D-D049-4E3F-9FD9-45461BB46F4D}" destId="{2B295F2E-C7E2-4204-B142-AD343822BF64}" srcOrd="0" destOrd="0" parTransId="{9A675C17-A821-476C-B18A-2F2DEEB3B043}" sibTransId="{35D83B91-CB28-4C78-B0C9-6F506AB5B18A}"/>
    <dgm:cxn modelId="{31CB66C3-A238-4541-8DDA-B390B52A15EC}" type="presOf" srcId="{FACA0289-F3A0-4BD6-B453-EF1F74B0CA13}" destId="{F6C193AB-5E8D-4B2F-A118-6EF613B44CA6}" srcOrd="1" destOrd="0" presId="urn:microsoft.com/office/officeart/2005/8/layout/target3"/>
    <dgm:cxn modelId="{A9B65FE5-DAF1-4643-A8E1-73925022BC94}" type="presOf" srcId="{AC39DD95-EB09-4423-9FC0-1AD9AFAB071C}" destId="{8B4283F3-0B31-4101-9BF3-860356E3AB59}" srcOrd="1" destOrd="0" presId="urn:microsoft.com/office/officeart/2005/8/layout/target3"/>
    <dgm:cxn modelId="{BEE2C34D-E53F-4FA6-B605-F4C388D98B3A}" type="presOf" srcId="{2B295F2E-C7E2-4204-B142-AD343822BF64}" destId="{61BE4056-AF46-40DF-9B31-9E4A044766A9}" srcOrd="0" destOrd="0" presId="urn:microsoft.com/office/officeart/2005/8/layout/target3"/>
    <dgm:cxn modelId="{9E7453B4-DC7B-4C70-94F8-EC5FDB82D324}" srcId="{89F1242D-D049-4E3F-9FD9-45461BB46F4D}" destId="{FACA0289-F3A0-4BD6-B453-EF1F74B0CA13}" srcOrd="4" destOrd="0" parTransId="{E64447F0-7701-4796-9222-FE75E80329B3}" sibTransId="{92F909D5-C556-43CA-A675-0CA8D91A26FB}"/>
    <dgm:cxn modelId="{4FCC0BA1-A8AA-4939-87E0-E9287D567179}" type="presOf" srcId="{371A9C7D-95F2-4191-AAAF-458241C9206A}" destId="{619DC5B5-8E81-4F9E-BBD6-0AF0DBA3D0FB}" srcOrd="1" destOrd="0" presId="urn:microsoft.com/office/officeart/2005/8/layout/target3"/>
    <dgm:cxn modelId="{58024DCF-D8D6-4EC2-8E7D-772E3BB30430}" type="presOf" srcId="{C1486E76-BD1F-4E02-B08E-BC133A1964F7}" destId="{A1289E0D-6608-4462-A8B0-337B5A39FD2E}" srcOrd="1" destOrd="0" presId="urn:microsoft.com/office/officeart/2005/8/layout/target3"/>
    <dgm:cxn modelId="{CBE7BCBB-2129-4BE0-ACD1-5667FA6137A0}" srcId="{89F1242D-D049-4E3F-9FD9-45461BB46F4D}" destId="{C1486E76-BD1F-4E02-B08E-BC133A1964F7}" srcOrd="5" destOrd="0" parTransId="{1E090F5A-72D5-4DDF-8D58-9DF1BB602DA0}" sibTransId="{C441C6ED-A415-4F49-83D8-A55553A45E27}"/>
    <dgm:cxn modelId="{C4A2DE9A-45FA-4874-9E9E-BF548A5B309A}" type="presOf" srcId="{CE2DC60B-F571-48B9-A5A3-2548303AE338}" destId="{79857FC1-70A8-472E-966D-526C8F13521A}" srcOrd="0" destOrd="0" presId="urn:microsoft.com/office/officeart/2005/8/layout/target3"/>
    <dgm:cxn modelId="{503F79AA-A966-4272-B641-7A8C9DBFB8B0}" type="presOf" srcId="{FACA0289-F3A0-4BD6-B453-EF1F74B0CA13}" destId="{A071E932-0D08-4E60-AE23-5C071D4D9C6A}" srcOrd="0" destOrd="0" presId="urn:microsoft.com/office/officeart/2005/8/layout/target3"/>
    <dgm:cxn modelId="{8FD32E22-FC1D-40A1-80DC-740B728DE85C}" type="presOf" srcId="{C1486E76-BD1F-4E02-B08E-BC133A1964F7}" destId="{677A34F2-0340-44B1-BBE5-F013CF8AEAC9}" srcOrd="0" destOrd="0" presId="urn:microsoft.com/office/officeart/2005/8/layout/target3"/>
    <dgm:cxn modelId="{62F2A2A5-CFBA-4F3F-A1C0-B8FF546100BF}" type="presOf" srcId="{89F1242D-D049-4E3F-9FD9-45461BB46F4D}" destId="{5DB735C2-6090-47A6-A374-32B0E480035F}" srcOrd="0" destOrd="0" presId="urn:microsoft.com/office/officeart/2005/8/layout/target3"/>
    <dgm:cxn modelId="{7810C4CE-BF93-4253-A835-282BA099C8D8}" type="presOf" srcId="{CE2DC60B-F571-48B9-A5A3-2548303AE338}" destId="{41207F53-22BD-47D9-8B93-A6F9DA125625}" srcOrd="1" destOrd="0" presId="urn:microsoft.com/office/officeart/2005/8/layout/target3"/>
    <dgm:cxn modelId="{804CAED2-A72D-4084-ACEA-0E9447FF813D}" type="presOf" srcId="{AC39DD95-EB09-4423-9FC0-1AD9AFAB071C}" destId="{01E3351C-260C-4E62-83C9-2BA16D4F74FD}" srcOrd="0" destOrd="0" presId="urn:microsoft.com/office/officeart/2005/8/layout/target3"/>
    <dgm:cxn modelId="{952F0A8A-711F-4B17-8201-D53AC8218343}" type="presOf" srcId="{371A9C7D-95F2-4191-AAAF-458241C9206A}" destId="{A30E13A4-229B-469D-9B8A-7DDCFED63A6A}" srcOrd="0" destOrd="0" presId="urn:microsoft.com/office/officeart/2005/8/layout/target3"/>
    <dgm:cxn modelId="{4D6FD429-91D2-4E8F-B766-89AE23FFD68E}" srcId="{89F1242D-D049-4E3F-9FD9-45461BB46F4D}" destId="{AC39DD95-EB09-4423-9FC0-1AD9AFAB071C}" srcOrd="1" destOrd="0" parTransId="{99DEF9F8-E3DF-40B9-B9A3-B85B7F2EE602}" sibTransId="{4016AB50-CF82-4EA9-A330-60F381D4315D}"/>
    <dgm:cxn modelId="{8A433588-3830-4F54-82A8-FCD0E148DBD7}" type="presParOf" srcId="{5DB735C2-6090-47A6-A374-32B0E480035F}" destId="{1D7CCDE0-C00E-47BF-9713-5AB5B3EEFAD2}" srcOrd="0" destOrd="0" presId="urn:microsoft.com/office/officeart/2005/8/layout/target3"/>
    <dgm:cxn modelId="{1B7D27C4-8DFB-4CDD-8E6D-FC3EE0B7D0C6}" type="presParOf" srcId="{5DB735C2-6090-47A6-A374-32B0E480035F}" destId="{5A717810-81F4-4F47-B67C-E0E6FD85622D}" srcOrd="1" destOrd="0" presId="urn:microsoft.com/office/officeart/2005/8/layout/target3"/>
    <dgm:cxn modelId="{73ED86DE-7C07-4B56-9746-DD2EA5B0BF4E}" type="presParOf" srcId="{5DB735C2-6090-47A6-A374-32B0E480035F}" destId="{61BE4056-AF46-40DF-9B31-9E4A044766A9}" srcOrd="2" destOrd="0" presId="urn:microsoft.com/office/officeart/2005/8/layout/target3"/>
    <dgm:cxn modelId="{8514F753-07BD-4A42-95F7-19E450E897B8}" type="presParOf" srcId="{5DB735C2-6090-47A6-A374-32B0E480035F}" destId="{E47B3FD8-A860-4654-8082-00F6ECE8DF57}" srcOrd="3" destOrd="0" presId="urn:microsoft.com/office/officeart/2005/8/layout/target3"/>
    <dgm:cxn modelId="{55DD237D-9654-4443-AC89-0B5C6AE403FA}" type="presParOf" srcId="{5DB735C2-6090-47A6-A374-32B0E480035F}" destId="{7D858FDC-CB1E-41EF-8ECA-A0AA0A51C27B}" srcOrd="4" destOrd="0" presId="urn:microsoft.com/office/officeart/2005/8/layout/target3"/>
    <dgm:cxn modelId="{EFCAD96F-1562-497D-98E1-D74B3AEDF420}" type="presParOf" srcId="{5DB735C2-6090-47A6-A374-32B0E480035F}" destId="{01E3351C-260C-4E62-83C9-2BA16D4F74FD}" srcOrd="5" destOrd="0" presId="urn:microsoft.com/office/officeart/2005/8/layout/target3"/>
    <dgm:cxn modelId="{6BF834D4-DBA0-458F-948A-207E49C159CB}" type="presParOf" srcId="{5DB735C2-6090-47A6-A374-32B0E480035F}" destId="{764404FF-C822-4D0D-9897-7ED498FB60C4}" srcOrd="6" destOrd="0" presId="urn:microsoft.com/office/officeart/2005/8/layout/target3"/>
    <dgm:cxn modelId="{AF946E42-22A6-4854-8C77-6906B7A5A0FF}" type="presParOf" srcId="{5DB735C2-6090-47A6-A374-32B0E480035F}" destId="{8D385FED-60EB-4155-A4F9-7E1B39A241EB}" srcOrd="7" destOrd="0" presId="urn:microsoft.com/office/officeart/2005/8/layout/target3"/>
    <dgm:cxn modelId="{8EE3AFF4-E8DB-40A7-82C6-A1AF55126BF9}" type="presParOf" srcId="{5DB735C2-6090-47A6-A374-32B0E480035F}" destId="{79857FC1-70A8-472E-966D-526C8F13521A}" srcOrd="8" destOrd="0" presId="urn:microsoft.com/office/officeart/2005/8/layout/target3"/>
    <dgm:cxn modelId="{0DF5A3E7-67DF-4EFA-B120-8777BF6FF299}" type="presParOf" srcId="{5DB735C2-6090-47A6-A374-32B0E480035F}" destId="{CA2908D5-A220-4EE0-838D-DA16EE931673}" srcOrd="9" destOrd="0" presId="urn:microsoft.com/office/officeart/2005/8/layout/target3"/>
    <dgm:cxn modelId="{38FB8012-4E82-4527-BA78-B4D68EABD55C}" type="presParOf" srcId="{5DB735C2-6090-47A6-A374-32B0E480035F}" destId="{D4B4B5F1-CDFD-470D-A065-5246A7FC3863}" srcOrd="10" destOrd="0" presId="urn:microsoft.com/office/officeart/2005/8/layout/target3"/>
    <dgm:cxn modelId="{3292B32A-7AEB-4D12-BDD1-7620A1FCCC06}" type="presParOf" srcId="{5DB735C2-6090-47A6-A374-32B0E480035F}" destId="{A30E13A4-229B-469D-9B8A-7DDCFED63A6A}" srcOrd="11" destOrd="0" presId="urn:microsoft.com/office/officeart/2005/8/layout/target3"/>
    <dgm:cxn modelId="{916BE678-9C9C-4A8B-9596-2F7B016545DC}" type="presParOf" srcId="{5DB735C2-6090-47A6-A374-32B0E480035F}" destId="{19E2D39E-8967-4BC5-ADE2-3F4D97A134F9}" srcOrd="12" destOrd="0" presId="urn:microsoft.com/office/officeart/2005/8/layout/target3"/>
    <dgm:cxn modelId="{2716D9D1-6718-44B4-8869-1390C9C9AC65}" type="presParOf" srcId="{5DB735C2-6090-47A6-A374-32B0E480035F}" destId="{0B99D940-D11B-4A68-B4B5-B6D15F42BC72}" srcOrd="13" destOrd="0" presId="urn:microsoft.com/office/officeart/2005/8/layout/target3"/>
    <dgm:cxn modelId="{260A9768-63C9-452E-9B76-AB3813CEBF6B}" type="presParOf" srcId="{5DB735C2-6090-47A6-A374-32B0E480035F}" destId="{A071E932-0D08-4E60-AE23-5C071D4D9C6A}" srcOrd="14" destOrd="0" presId="urn:microsoft.com/office/officeart/2005/8/layout/target3"/>
    <dgm:cxn modelId="{6A82BE63-3C4E-4EE9-9599-BDFDF5844444}" type="presParOf" srcId="{5DB735C2-6090-47A6-A374-32B0E480035F}" destId="{9486B6A2-6EDA-45D5-9138-F95F2C2FA8FF}" srcOrd="15" destOrd="0" presId="urn:microsoft.com/office/officeart/2005/8/layout/target3"/>
    <dgm:cxn modelId="{E1E8C71A-9373-4D6B-A08A-71434F51E678}" type="presParOf" srcId="{5DB735C2-6090-47A6-A374-32B0E480035F}" destId="{32724825-B408-45A7-BE61-440DBB5A5581}" srcOrd="16" destOrd="0" presId="urn:microsoft.com/office/officeart/2005/8/layout/target3"/>
    <dgm:cxn modelId="{618EFA74-40AD-4BEF-B215-90DE28590229}" type="presParOf" srcId="{5DB735C2-6090-47A6-A374-32B0E480035F}" destId="{677A34F2-0340-44B1-BBE5-F013CF8AEAC9}" srcOrd="17" destOrd="0" presId="urn:microsoft.com/office/officeart/2005/8/layout/target3"/>
    <dgm:cxn modelId="{45DAC966-01B1-4C6A-BDBB-C307DD07CF60}" type="presParOf" srcId="{5DB735C2-6090-47A6-A374-32B0E480035F}" destId="{F44A2291-A052-47DF-8DCA-1A9ABA930450}" srcOrd="18" destOrd="0" presId="urn:microsoft.com/office/officeart/2005/8/layout/target3"/>
    <dgm:cxn modelId="{C676FBFF-C38B-494F-94F0-2F73524E742D}" type="presParOf" srcId="{5DB735C2-6090-47A6-A374-32B0E480035F}" destId="{8B4283F3-0B31-4101-9BF3-860356E3AB59}" srcOrd="19" destOrd="0" presId="urn:microsoft.com/office/officeart/2005/8/layout/target3"/>
    <dgm:cxn modelId="{0E72F7E2-31CF-4A98-898C-903E497C4A69}" type="presParOf" srcId="{5DB735C2-6090-47A6-A374-32B0E480035F}" destId="{41207F53-22BD-47D9-8B93-A6F9DA125625}" srcOrd="20" destOrd="0" presId="urn:microsoft.com/office/officeart/2005/8/layout/target3"/>
    <dgm:cxn modelId="{87F21F68-2D0C-4D7E-91E2-2C3518B65BE7}" type="presParOf" srcId="{5DB735C2-6090-47A6-A374-32B0E480035F}" destId="{619DC5B5-8E81-4F9E-BBD6-0AF0DBA3D0FB}" srcOrd="21" destOrd="0" presId="urn:microsoft.com/office/officeart/2005/8/layout/target3"/>
    <dgm:cxn modelId="{0468F30F-F114-4E92-8E35-F38AF88BDCD7}" type="presParOf" srcId="{5DB735C2-6090-47A6-A374-32B0E480035F}" destId="{F6C193AB-5E8D-4B2F-A118-6EF613B44CA6}" srcOrd="22" destOrd="0" presId="urn:microsoft.com/office/officeart/2005/8/layout/target3"/>
    <dgm:cxn modelId="{ED8E0DD3-11C2-4C0A-AF29-4C2A510F6A54}" type="presParOf" srcId="{5DB735C2-6090-47A6-A374-32B0E480035F}" destId="{A1289E0D-6608-4462-A8B0-337B5A39FD2E}" srcOrd="2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D880C-DA11-45A6-8AB6-368B9EAFD5B4}" type="datetimeFigureOut">
              <a:rPr lang="hu-HU" smtClean="0"/>
              <a:pPr/>
              <a:t>2013.01.06.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1427E-71C4-4DB2-86F9-878139F8491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427E-71C4-4DB2-86F9-878139F8491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BC00B4C-29C4-443D-960D-D9FF9B792FCC}" type="datetime1">
              <a:rPr lang="hu-HU" smtClean="0"/>
              <a:pPr/>
              <a:t>2013.01.06.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B1C8-F80F-480E-B226-C08467CE50AF}" type="datetime1">
              <a:rPr lang="hu-HU" smtClean="0"/>
              <a:pPr/>
              <a:t>2013.01.06.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F7DF-0CD7-4620-BCBF-A9A7B0C60AA7}" type="datetime1">
              <a:rPr lang="hu-HU" smtClean="0"/>
              <a:pPr/>
              <a:t>2013.01.06.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14EA-240D-43ED-BD52-C7A82C534842}" type="datetime1">
              <a:rPr lang="hu-HU" smtClean="0"/>
              <a:pPr/>
              <a:t>2013.01.06.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CB80-6603-4707-B8CB-689FB9017436}" type="datetime1">
              <a:rPr lang="hu-HU" smtClean="0"/>
              <a:pPr/>
              <a:t>2013.01.06.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8833-D28E-4ECC-AC7C-51AD46619055}" type="datetime1">
              <a:rPr lang="hu-HU" smtClean="0"/>
              <a:pPr/>
              <a:t>2013.01.06.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55EF9E-87E8-4F57-8CF5-56E9B501F780}" type="datetime1">
              <a:rPr lang="hu-HU" smtClean="0"/>
              <a:pPr/>
              <a:t>2013.01.06.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B02AA21-0217-4ED1-B27B-923AD9182EE2}" type="datetime1">
              <a:rPr lang="hu-HU" smtClean="0"/>
              <a:pPr/>
              <a:t>2013.01.06.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58C5-721D-4425-8F0D-549983117E11}" type="datetime1">
              <a:rPr lang="hu-HU" smtClean="0"/>
              <a:pPr/>
              <a:t>2013.01.06.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CFF7-A92A-459F-9F3A-091D7E32104D}" type="datetime1">
              <a:rPr lang="hu-HU" smtClean="0"/>
              <a:pPr/>
              <a:t>2013.01.06.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D13F-9194-49FA-B2FB-8B874957CE18}" type="datetime1">
              <a:rPr lang="hu-HU" smtClean="0"/>
              <a:pPr/>
              <a:t>2013.01.06.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A79F05-5F36-4208-ABBF-602C7E3AAB0A}" type="datetime1">
              <a:rPr lang="hu-HU" smtClean="0"/>
              <a:pPr/>
              <a:t>2013.01.06.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hu-HU" smtClean="0"/>
              <a:t>Készült: Pécs, TVT, Maczko András</a:t>
            </a: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6. évfolyam – 2. téma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Magyarország az Árpádok idején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9. Igaz - hamis </a:t>
            </a:r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7429520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428728" y="1928802"/>
          <a:ext cx="6096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16"/>
                <a:gridCol w="7619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ÁLLÍTÁS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 / H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 második honalapítónk</a:t>
                      </a:r>
                      <a:r>
                        <a:rPr lang="hu-HU" baseline="0" dirty="0" smtClean="0"/>
                        <a:t> IV. Béla.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1626">
                <a:tc>
                  <a:txBody>
                    <a:bodyPr/>
                    <a:lstStyle/>
                    <a:p>
                      <a:r>
                        <a:rPr lang="hu-HU" dirty="0" smtClean="0"/>
                        <a:t>Az Aranybullát I András királyunk adta ki. 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Anonymus</a:t>
                      </a:r>
                      <a:r>
                        <a:rPr lang="hu-HU" baseline="0" dirty="0" smtClean="0"/>
                        <a:t>  P. mesternek nevezte magát.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István Koppánnyal vívott küzdelmet a trónért.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 kunok</a:t>
                      </a:r>
                      <a:r>
                        <a:rPr lang="hu-HU" baseline="0" dirty="0" smtClean="0"/>
                        <a:t> mongol eredetű népcsoport.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 Vata féle pogánylázadást fia</a:t>
                      </a:r>
                      <a:r>
                        <a:rPr lang="hu-HU" baseline="0" dirty="0" smtClean="0"/>
                        <a:t> János verte le.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</a:t>
                      </a:r>
                      <a:r>
                        <a:rPr lang="hu-HU" baseline="0" dirty="0" smtClean="0"/>
                        <a:t> Bánk  bán II. András királyunk idején játszódik.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10. Melyik </a:t>
            </a:r>
            <a:r>
              <a:rPr lang="hu-HU" dirty="0" smtClean="0"/>
              <a:t>megállapítás igaz az Aranybullára?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572396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7929586" y="207167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14348" y="2143116"/>
            <a:ext cx="428628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28596" y="1928802"/>
            <a:ext cx="82153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Az Aranybullát II. András királyunk adta ki.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Az aranybulla  szó jelentése arany pecsét.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Az aranybullát 1241-ben adták ki.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Rögzíti a jobbágyi szolgáltatásokat.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Ellenállási záradékot tartalmazott.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A budai törvénynapon hirdették ki.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Rögzítette a legfontosabb nemesi kiváltságokat.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Az Aranybulla </a:t>
            </a:r>
            <a:r>
              <a:rPr lang="hu-HU" sz="2000" dirty="0" smtClean="0"/>
              <a:t>a magyar nemességbe </a:t>
            </a:r>
            <a:r>
              <a:rPr lang="hu-HU" sz="2000" dirty="0" smtClean="0"/>
              <a:t>beemelte </a:t>
            </a:r>
            <a:r>
              <a:rPr lang="hu-HU" sz="2000" dirty="0" smtClean="0"/>
              <a:t>királyi </a:t>
            </a:r>
            <a:r>
              <a:rPr lang="hu-HU" sz="2000" dirty="0" err="1" smtClean="0"/>
              <a:t>szervienseket</a:t>
            </a:r>
            <a:r>
              <a:rPr lang="hu-HU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A törvény szerint </a:t>
            </a:r>
            <a:r>
              <a:rPr lang="es-ES" sz="2000" dirty="0" smtClean="0"/>
              <a:t>a </a:t>
            </a:r>
            <a:r>
              <a:rPr lang="es-ES" sz="2000" dirty="0" smtClean="0"/>
              <a:t>nádor, a bán, a király és királyné udvarbíróin </a:t>
            </a:r>
            <a:r>
              <a:rPr lang="es-ES" sz="2000" dirty="0" smtClean="0"/>
              <a:t>kívül</a:t>
            </a:r>
            <a:r>
              <a:rPr lang="hu-HU" sz="2000" dirty="0" smtClean="0"/>
              <a:t> minden nemes adózik.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 </a:t>
            </a:r>
            <a:r>
              <a:rPr lang="hu-HU" sz="2000" dirty="0" smtClean="0"/>
              <a:t>A törvény 31 pontból áll.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Honnan származik az idézet? </a:t>
            </a:r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7500958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57158" y="157161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A: „</a:t>
            </a:r>
            <a:r>
              <a:rPr lang="hu-HU" b="1" i="1" dirty="0" smtClean="0"/>
              <a:t>Látjátok </a:t>
            </a:r>
            <a:r>
              <a:rPr lang="hu-HU" b="1" i="1" dirty="0" smtClean="0"/>
              <a:t>feleim, szemetekkel, mik vagyunk…”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85720" y="200024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smtClean="0"/>
              <a:t>B: „…</a:t>
            </a:r>
            <a:r>
              <a:rPr lang="hu-HU" b="1" i="1" dirty="0" smtClean="0"/>
              <a:t>évenként a szent király ünnepét </a:t>
            </a:r>
            <a:r>
              <a:rPr lang="hu-HU" b="1" i="1" dirty="0" smtClean="0"/>
              <a:t>… Székesfehérvárott </a:t>
            </a:r>
            <a:r>
              <a:rPr lang="hu-HU" b="1" i="1" dirty="0" smtClean="0"/>
              <a:t>tartozunk megülni. </a:t>
            </a:r>
            <a:r>
              <a:rPr lang="hu-HU" b="1" i="1" dirty="0" smtClean="0"/>
              <a:t>… Minden </a:t>
            </a:r>
            <a:r>
              <a:rPr lang="hu-HU" b="1" i="1" dirty="0" err="1" smtClean="0"/>
              <a:t>szerviensek</a:t>
            </a:r>
            <a:r>
              <a:rPr lang="hu-HU" b="1" i="1" dirty="0" smtClean="0"/>
              <a:t>, </a:t>
            </a:r>
            <a:r>
              <a:rPr lang="hu-HU" b="1" i="1" dirty="0" err="1" smtClean="0"/>
              <a:t>tetszésök</a:t>
            </a:r>
            <a:r>
              <a:rPr lang="hu-HU" b="1" i="1" dirty="0" smtClean="0"/>
              <a:t> szerint, szabadon oda gyülekezzenek.”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214282" y="300037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smtClean="0"/>
              <a:t>C: „Őseink </a:t>
            </a:r>
            <a:r>
              <a:rPr lang="hu-HU" b="1" i="1" dirty="0" smtClean="0"/>
              <a:t>követése foglalja el a királyi méltóságban a nyolcadik helyet. </a:t>
            </a:r>
            <a:r>
              <a:rPr lang="hu-HU" b="1" i="1" dirty="0" smtClean="0"/>
              <a:t>A legnagyobb </a:t>
            </a:r>
            <a:r>
              <a:rPr lang="hu-HU" b="1" i="1" dirty="0" smtClean="0"/>
              <a:t>ékesség, …a királyi elődök után járni, a szülőket utánozni.”</a:t>
            </a:r>
            <a:endParaRPr lang="hu-HU" b="1" dirty="0"/>
          </a:p>
        </p:txBody>
      </p:sp>
      <p:sp>
        <p:nvSpPr>
          <p:cNvPr id="9" name="Téglalap 8"/>
          <p:cNvSpPr/>
          <p:nvPr/>
        </p:nvSpPr>
        <p:spPr>
          <a:xfrm>
            <a:off x="214282" y="400050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D: „Mesternek </a:t>
            </a:r>
            <a:r>
              <a:rPr lang="hu-HU" b="1" dirty="0" smtClean="0"/>
              <a:t>mondott P, a néhai jó emlékű, dicsőséges Bélának, Magyarország királyának </a:t>
            </a:r>
            <a:r>
              <a:rPr lang="hu-HU" b="1" dirty="0" smtClean="0"/>
              <a:t>jegyzője, …”</a:t>
            </a:r>
            <a:endParaRPr lang="hu-HU" b="1" dirty="0"/>
          </a:p>
        </p:txBody>
      </p:sp>
      <p:sp>
        <p:nvSpPr>
          <p:cNvPr id="10" name="Téglalap 9"/>
          <p:cNvSpPr/>
          <p:nvPr/>
        </p:nvSpPr>
        <p:spPr>
          <a:xfrm>
            <a:off x="214282" y="4714884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E: „Mindenekelőtt </a:t>
            </a:r>
            <a:r>
              <a:rPr lang="hu-HU" b="1" dirty="0" smtClean="0"/>
              <a:t>esküvel elhatároztuk, hogy ha a főembereknek bármilyen rokonát lopás bűnében találják egy tyúk értékén túl, semmiképpen se rejthesse el vagy védhesse meg őt közülük senki</a:t>
            </a:r>
            <a:r>
              <a:rPr lang="hu-HU" b="1" dirty="0" smtClean="0"/>
              <a:t>.”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Melyik helyről van szó</a:t>
            </a:r>
            <a:r>
              <a:rPr lang="hu-HU" sz="3200" dirty="0" smtClean="0"/>
              <a:t>? Párosítsa! </a:t>
            </a:r>
            <a:endParaRPr lang="hu-HU" sz="3200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50095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500034" y="1895948"/>
          <a:ext cx="8072494" cy="353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602"/>
                <a:gridCol w="2428892"/>
              </a:tblGrid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Leírás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Helyszín</a:t>
                      </a:r>
                      <a:endParaRPr lang="hu-HU" dirty="0"/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1. A királynék városa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Vereckei hágó</a:t>
                      </a:r>
                      <a:endParaRPr lang="hu-HU" dirty="0"/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2. Püspöki székhely. </a:t>
                      </a:r>
                      <a:r>
                        <a:rPr lang="hu-HU" dirty="0" err="1" smtClean="0"/>
                        <a:t>Orseoló</a:t>
                      </a:r>
                      <a:r>
                        <a:rPr lang="hu-HU" baseline="0" dirty="0" smtClean="0"/>
                        <a:t> Péter temetkezési helye.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Esztergom</a:t>
                      </a:r>
                      <a:endParaRPr lang="hu-HU" dirty="0"/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3. </a:t>
                      </a:r>
                      <a:r>
                        <a:rPr kumimoji="0" lang="hu-H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Koronázó város, királyi temetkezőhely.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Muhi</a:t>
                      </a:r>
                      <a:endParaRPr lang="hu-HU" dirty="0"/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4. A tatárokkal vívott csata színhelye.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Veszprém</a:t>
                      </a:r>
                      <a:endParaRPr lang="hu-HU" dirty="0"/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5. Érseki és királyi székhely az Árpád korban.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Székesfehérvár</a:t>
                      </a:r>
                      <a:endParaRPr lang="hu-HU" dirty="0"/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6.</a:t>
                      </a:r>
                      <a:r>
                        <a:rPr lang="hu-HU" baseline="0" dirty="0" smtClean="0"/>
                        <a:t> A honfoglaló magyarok nagy része itt lép a Kárpát-medencébe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Pécs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13. Mi jellemezte IV. Béla politikáját a tatárjárás előtt és után? </a:t>
            </a:r>
            <a:endParaRPr lang="hu-HU" sz="3200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50095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1428728" y="192880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Tatárjárás előtt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Tatárjárás után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857224" y="3000372"/>
            <a:ext cx="6215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kunok behívása, majd kiűzése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Jászok behívása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Városok fallal történő körbevétele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Királyi birtok visszavétele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Birtokadományozás várépítési kötelezettséggel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Elnéptelenedett területek benépesítése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Városfejlődés támogatása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királyi hatalom visszaállítása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királyi tekintély erősítése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Ellentét a király és a főurak között kiéleződik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Megbékélés a főurakkal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kunok visszahívása és letelepítése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14. Mikor uralkodott? </a:t>
            </a:r>
            <a:endParaRPr lang="hu-HU" sz="3200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50095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1428728" y="2143116"/>
          <a:ext cx="6096000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00066">
                <a:tc>
                  <a:txBody>
                    <a:bodyPr/>
                    <a:lstStyle/>
                    <a:p>
                      <a:r>
                        <a:rPr lang="hu-HU" dirty="0" smtClean="0"/>
                        <a:t>Uralkodó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Uralkodás - évszámok</a:t>
                      </a:r>
                      <a:endParaRPr lang="hu-H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hu-HU" dirty="0" smtClean="0"/>
                        <a:t>II.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András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1060 - 1063</a:t>
                      </a:r>
                      <a:endParaRPr lang="hu-H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hu-HU" dirty="0" smtClean="0"/>
                        <a:t>III.</a:t>
                      </a:r>
                      <a:r>
                        <a:rPr lang="hu-HU" baseline="0" dirty="0" smtClean="0"/>
                        <a:t> Béla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1095</a:t>
                      </a:r>
                      <a:r>
                        <a:rPr lang="hu-HU" baseline="0" dirty="0" smtClean="0"/>
                        <a:t> - 1116</a:t>
                      </a:r>
                      <a:endParaRPr lang="hu-H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hu-HU" dirty="0" smtClean="0"/>
                        <a:t>III. András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1172 1196</a:t>
                      </a:r>
                      <a:endParaRPr lang="hu-H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hu-HU" dirty="0" smtClean="0"/>
                        <a:t>Könyves Kálmán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1205- 1235</a:t>
                      </a:r>
                      <a:endParaRPr lang="hu-H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hu-HU" dirty="0" smtClean="0"/>
                        <a:t>I. Béla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1272 - 1290</a:t>
                      </a:r>
                      <a:endParaRPr lang="hu-H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hu-HU" dirty="0" smtClean="0"/>
                        <a:t>IV. Kun László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1290 - 1301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15. Válaszoljon a kérdésekre!</a:t>
            </a:r>
            <a:endParaRPr lang="hu-HU" sz="3200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50095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1428736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Ebben az évben Magyarországot, amely háromszázötven éven át fennállt, elpusztította a tatárok hada. Ezt a megrendítő sort jegyezték be a krónikák az 1241. esztendőhöz. A királyi sereg katasztrofális vereséget szenvedett a Sajó mentén Muhinál, az uralkodót önfeláldozó hű vitézei menekítették ki az ellenség gyűrűjéből, a tatárok a Dunáig szinte mindent felprédáltak. A Dzsingisz kán által megszervezett mongol világbirodalom súlyos árnyéka a Kárpát-medencére is rávetült. A tatár támadás rendkívül feszült belpolitikai helyzetben érte az országot. Az 1235-ban trónra lépő IV. Béla ugyanis nagy energiával látott hozzá, hogy apjáétól gyökeresen különböző elképzeléseit megvalósítsa. Az intézkedésekkel a központi hatalom korábban megcsappant tekintélyét akarta helyreállítani, azonban a kortárs krónikás szerint ezek miatt a magyarok és a király között gyűlölködés támadt. Ráadásul a magyarok közül kevesen érzékelték a tatár veszélyt, jóllehet Julianus barát, illetve a tatárok elől menekülők figyelmeztetései egyértelműek voltak. IV. Béla </a:t>
            </a:r>
            <a:r>
              <a:rPr lang="hu-HU" sz="1600" dirty="0" err="1" smtClean="0"/>
              <a:t>Trau</a:t>
            </a:r>
            <a:r>
              <a:rPr lang="hu-HU" sz="1600" dirty="0" smtClean="0"/>
              <a:t> várában keresett menedéket. Itt ajánlotta fel újszülött leányát Margitot az Istennek, ha ő, és nemzete túléli ezt a katasztrófát. </a:t>
            </a:r>
            <a:endParaRPr lang="hu-HU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14282" y="4714884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Kik voltak a szembenálló felek a Muhi csatában?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eredetű nép a tatár, ki egyesítette a törzseket?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politikát folytatott IV. Béla trónra kerülése után?</a:t>
            </a:r>
          </a:p>
          <a:p>
            <a:pPr marL="342900" indent="-342900">
              <a:buAutoNum type="arabicPeriod"/>
            </a:pPr>
            <a:r>
              <a:rPr lang="hu-HU" dirty="0" smtClean="0"/>
              <a:t>Mi volt a magyarok vereségének fő oka?</a:t>
            </a:r>
          </a:p>
          <a:p>
            <a:pPr marL="342900" indent="-342900">
              <a:buAutoNum type="arabicPeriod"/>
            </a:pPr>
            <a:r>
              <a:rPr lang="hu-HU" dirty="0" smtClean="0"/>
              <a:t>Mivel próbálta az Isten kegyelmét elnyerni IV. Béla a csata után?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pic>
        <p:nvPicPr>
          <p:cNvPr id="13" name="Picture 2" descr="Mo_kalandozó hadjár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6134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 flipH="1" flipV="1">
            <a:off x="2285984" y="4000504"/>
            <a:ext cx="1371600" cy="92075"/>
          </a:xfrm>
          <a:prstGeom prst="rightArrow">
            <a:avLst>
              <a:gd name="adj1" fmla="val 50000"/>
              <a:gd name="adj2" fmla="val 37241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rot="2752097">
            <a:off x="3382152" y="4183861"/>
            <a:ext cx="182563" cy="457200"/>
          </a:xfrm>
          <a:prstGeom prst="downArrow">
            <a:avLst>
              <a:gd name="adj1" fmla="val 50000"/>
              <a:gd name="adj2" fmla="val 626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-3297225">
            <a:off x="4525153" y="4229898"/>
            <a:ext cx="92075" cy="731837"/>
          </a:xfrm>
          <a:prstGeom prst="downArrow">
            <a:avLst>
              <a:gd name="adj1" fmla="val 50000"/>
              <a:gd name="adj2" fmla="val 19870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11347" y="3910017"/>
            <a:ext cx="1428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hu-HU" sz="14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A</a:t>
            </a:r>
            <a:endParaRPr lang="hu-HU" sz="14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8" name="WordArt 7"/>
          <p:cNvSpPr>
            <a:spLocks noChangeArrowheads="1" noChangeShapeType="1" noTextEdit="1"/>
          </p:cNvSpPr>
          <p:nvPr/>
        </p:nvSpPr>
        <p:spPr bwMode="auto">
          <a:xfrm>
            <a:off x="3108309" y="4549779"/>
            <a:ext cx="1428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hu-HU" sz="14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B</a:t>
            </a:r>
            <a:endParaRPr lang="hu-HU" sz="14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9" name="WordArt 8"/>
          <p:cNvSpPr>
            <a:spLocks noChangeArrowheads="1" noChangeShapeType="1" noTextEdit="1"/>
          </p:cNvSpPr>
          <p:nvPr/>
        </p:nvSpPr>
        <p:spPr bwMode="auto">
          <a:xfrm>
            <a:off x="4937109" y="4824417"/>
            <a:ext cx="1428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hu-HU" sz="14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C</a:t>
            </a:r>
            <a:endParaRPr lang="hu-HU" sz="14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6357950" y="1857364"/>
            <a:ext cx="2310248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A: Keleti és </a:t>
            </a:r>
          </a:p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Nyugati Frank </a:t>
            </a:r>
          </a:p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Birodalom</a:t>
            </a:r>
            <a:endParaRPr lang="hu-HU" sz="24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hu-HU" sz="28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B: Itáliai </a:t>
            </a:r>
          </a:p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városállamok</a:t>
            </a:r>
            <a:endParaRPr lang="hu-HU" sz="28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hu-HU" sz="28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C: Bizánc; </a:t>
            </a:r>
          </a:p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Kelet-Római </a:t>
            </a:r>
          </a:p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Birodalom</a:t>
            </a:r>
            <a:endParaRPr lang="hu-HU" sz="28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0742" t="21679" r="31836" b="8008"/>
          <a:stretch>
            <a:fillRect/>
          </a:stretch>
        </p:blipFill>
        <p:spPr bwMode="auto">
          <a:xfrm>
            <a:off x="214282" y="1214422"/>
            <a:ext cx="70009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7215206" y="1000108"/>
            <a:ext cx="12818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Esztergom</a:t>
            </a:r>
            <a:endParaRPr lang="hu-H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215206" y="1314378"/>
            <a:ext cx="11673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Dalmácia</a:t>
            </a:r>
          </a:p>
        </p:txBody>
      </p:sp>
      <p:sp>
        <p:nvSpPr>
          <p:cNvPr id="10" name="Téglalap 9"/>
          <p:cNvSpPr/>
          <p:nvPr/>
        </p:nvSpPr>
        <p:spPr>
          <a:xfrm>
            <a:off x="7286644" y="1714488"/>
            <a:ext cx="15806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Horvátország</a:t>
            </a:r>
          </a:p>
        </p:txBody>
      </p:sp>
      <p:sp>
        <p:nvSpPr>
          <p:cNvPr id="11" name="Téglalap 10"/>
          <p:cNvSpPr/>
          <p:nvPr/>
        </p:nvSpPr>
        <p:spPr>
          <a:xfrm>
            <a:off x="7215206" y="2071678"/>
            <a:ext cx="10479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Pozsony</a:t>
            </a:r>
          </a:p>
        </p:txBody>
      </p:sp>
      <p:sp>
        <p:nvSpPr>
          <p:cNvPr id="12" name="Téglalap 11"/>
          <p:cNvSpPr/>
          <p:nvPr/>
        </p:nvSpPr>
        <p:spPr>
          <a:xfrm>
            <a:off x="7215206" y="2500306"/>
            <a:ext cx="8624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Vértes</a:t>
            </a:r>
          </a:p>
        </p:txBody>
      </p:sp>
      <p:sp>
        <p:nvSpPr>
          <p:cNvPr id="13" name="Téglalap 12"/>
          <p:cNvSpPr/>
          <p:nvPr/>
        </p:nvSpPr>
        <p:spPr>
          <a:xfrm>
            <a:off x="7215206" y="2928934"/>
            <a:ext cx="7312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Buda</a:t>
            </a:r>
          </a:p>
        </p:txBody>
      </p:sp>
      <p:sp>
        <p:nvSpPr>
          <p:cNvPr id="14" name="Téglalap 13"/>
          <p:cNvSpPr/>
          <p:nvPr/>
        </p:nvSpPr>
        <p:spPr>
          <a:xfrm>
            <a:off x="7215206" y="3357562"/>
            <a:ext cx="9861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Kalocsa</a:t>
            </a:r>
          </a:p>
        </p:txBody>
      </p:sp>
      <p:sp>
        <p:nvSpPr>
          <p:cNvPr id="15" name="Téglalap 14"/>
          <p:cNvSpPr/>
          <p:nvPr/>
        </p:nvSpPr>
        <p:spPr>
          <a:xfrm>
            <a:off x="7215206" y="3714752"/>
            <a:ext cx="6566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Pécs</a:t>
            </a:r>
          </a:p>
        </p:txBody>
      </p:sp>
      <p:sp>
        <p:nvSpPr>
          <p:cNvPr id="16" name="Téglalap 15"/>
          <p:cNvSpPr/>
          <p:nvPr/>
        </p:nvSpPr>
        <p:spPr>
          <a:xfrm>
            <a:off x="7215206" y="4429132"/>
            <a:ext cx="17854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Székesfehérvár</a:t>
            </a:r>
          </a:p>
        </p:txBody>
      </p:sp>
      <p:sp>
        <p:nvSpPr>
          <p:cNvPr id="17" name="Téglalap 16"/>
          <p:cNvSpPr/>
          <p:nvPr/>
        </p:nvSpPr>
        <p:spPr>
          <a:xfrm>
            <a:off x="7215206" y="4071942"/>
            <a:ext cx="12215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Veszprém</a:t>
            </a:r>
          </a:p>
        </p:txBody>
      </p:sp>
      <p:sp>
        <p:nvSpPr>
          <p:cNvPr id="18" name="Téglalap 17"/>
          <p:cNvSpPr/>
          <p:nvPr/>
        </p:nvSpPr>
        <p:spPr>
          <a:xfrm>
            <a:off x="7215206" y="5143512"/>
            <a:ext cx="16675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Vereckei hágó</a:t>
            </a:r>
          </a:p>
        </p:txBody>
      </p:sp>
      <p:sp>
        <p:nvSpPr>
          <p:cNvPr id="19" name="Téglalap 18"/>
          <p:cNvSpPr/>
          <p:nvPr/>
        </p:nvSpPr>
        <p:spPr>
          <a:xfrm>
            <a:off x="7215206" y="4786322"/>
            <a:ext cx="8499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Erdély</a:t>
            </a:r>
          </a:p>
        </p:txBody>
      </p:sp>
      <p:sp>
        <p:nvSpPr>
          <p:cNvPr id="20" name="Téglalap 19"/>
          <p:cNvSpPr/>
          <p:nvPr/>
        </p:nvSpPr>
        <p:spPr>
          <a:xfrm>
            <a:off x="7215206" y="5500702"/>
            <a:ext cx="7473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Muhi</a:t>
            </a:r>
          </a:p>
        </p:txBody>
      </p:sp>
      <p:sp>
        <p:nvSpPr>
          <p:cNvPr id="21" name="Téglalap 20"/>
          <p:cNvSpPr/>
          <p:nvPr/>
        </p:nvSpPr>
        <p:spPr>
          <a:xfrm>
            <a:off x="7215206" y="5857892"/>
            <a:ext cx="6483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Trau</a:t>
            </a:r>
            <a:endParaRPr lang="hu-H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7143768" y="6215082"/>
            <a:ext cx="8933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Tihany</a:t>
            </a:r>
            <a:endParaRPr lang="hu-H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4" name="Cím 1"/>
          <p:cNvSpPr txBox="1">
            <a:spLocks/>
          </p:cNvSpPr>
          <p:nvPr/>
        </p:nvSpPr>
        <p:spPr>
          <a:xfrm>
            <a:off x="428596" y="500042"/>
            <a:ext cx="8229600" cy="1066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Megoldás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églalap 24">
            <a:hlinkClick r:id="rId3" action="ppaction://hlinksldjump"/>
          </p:cNvPr>
          <p:cNvSpPr/>
          <p:nvPr/>
        </p:nvSpPr>
        <p:spPr>
          <a:xfrm>
            <a:off x="8204319" y="6488668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Vissza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4 0.00995 L -0.54791 0.25139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54861 0.07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-0.01759 L -0.4967 -0.164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45677 0.02106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8 -0.00579 L -0.41632 -0.40486 " pathEditMode="relative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5 0.00278 L -0.53593 0.00278 " pathEditMode="relative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63142 -0.078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84 0.05277 L -0.68247 0.451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82 0.03796 L -0.76528 0.552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4 -0.00741 L -0.63125 -0.122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46458 0.02084 " pathEditMode="relative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55035 -0.3935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8.14815E-6 L -0.31492 -0.46204 " pathEditMode="relative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59844 0.06297 " pathEditMode="relative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29132 -0.19954 " pathEditMode="relative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Megoldás!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429520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357554" y="1643050"/>
            <a:ext cx="203453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 – C</a:t>
            </a:r>
          </a:p>
          <a:p>
            <a:pPr algn="ctr"/>
            <a:r>
              <a:rPr lang="hu-H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 – A</a:t>
            </a:r>
          </a:p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 – D</a:t>
            </a:r>
          </a:p>
          <a:p>
            <a:pPr algn="ctr"/>
            <a:r>
              <a:rPr lang="hu-H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4 - B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1. Merre vezették kalandozó hadjárataikat a magyarok?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858016" y="6143644"/>
            <a:ext cx="1699503" cy="46166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Mo_kalandozó hadjár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6134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 flipH="1" flipV="1">
            <a:off x="2285984" y="4000504"/>
            <a:ext cx="1371600" cy="92075"/>
          </a:xfrm>
          <a:prstGeom prst="rightArrow">
            <a:avLst>
              <a:gd name="adj1" fmla="val 50000"/>
              <a:gd name="adj2" fmla="val 37241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2752097">
            <a:off x="3382152" y="4183861"/>
            <a:ext cx="182563" cy="457200"/>
          </a:xfrm>
          <a:prstGeom prst="downArrow">
            <a:avLst>
              <a:gd name="adj1" fmla="val 50000"/>
              <a:gd name="adj2" fmla="val 626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-3297225">
            <a:off x="4525153" y="4229898"/>
            <a:ext cx="92075" cy="731837"/>
          </a:xfrm>
          <a:prstGeom prst="downArrow">
            <a:avLst>
              <a:gd name="adj1" fmla="val 50000"/>
              <a:gd name="adj2" fmla="val 19870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011347" y="3910017"/>
            <a:ext cx="1428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hu-HU" sz="14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A</a:t>
            </a:r>
            <a:endParaRPr lang="hu-HU" sz="14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3108309" y="4549779"/>
            <a:ext cx="1428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hu-HU" sz="14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B</a:t>
            </a:r>
            <a:endParaRPr lang="hu-HU" sz="14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4937109" y="4824417"/>
            <a:ext cx="1428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hu-HU" sz="14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C</a:t>
            </a:r>
            <a:endParaRPr lang="hu-HU" sz="14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6357950" y="1857364"/>
            <a:ext cx="270619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A: ________</a:t>
            </a:r>
          </a:p>
          <a:p>
            <a:pPr algn="ctr"/>
            <a:endParaRPr lang="hu-H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B: ________</a:t>
            </a:r>
          </a:p>
          <a:p>
            <a:pPr algn="ctr"/>
            <a:endParaRPr lang="hu-H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hu-H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C: ________</a:t>
            </a:r>
            <a:endParaRPr lang="hu-H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4.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07183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Arany függőpecséttel ellátott okirat: </a:t>
            </a:r>
            <a:r>
              <a:rPr lang="hu-HU" sz="2400" b="1" dirty="0" smtClean="0">
                <a:solidFill>
                  <a:srgbClr val="FF0000"/>
                </a:solidFill>
              </a:rPr>
              <a:t>aranybulla</a:t>
            </a:r>
          </a:p>
          <a:p>
            <a:r>
              <a:rPr lang="hu-HU" sz="2400" dirty="0" smtClean="0"/>
              <a:t>Nem keresztény ember: </a:t>
            </a:r>
            <a:r>
              <a:rPr lang="hu-HU" sz="2400" b="1" dirty="0" smtClean="0">
                <a:solidFill>
                  <a:srgbClr val="FF0000"/>
                </a:solidFill>
              </a:rPr>
              <a:t>pogány</a:t>
            </a:r>
          </a:p>
          <a:p>
            <a:r>
              <a:rPr lang="hu-HU" sz="2400" dirty="0" smtClean="0"/>
              <a:t>Félnomád népcsoport , a XIII. sz. telepedik le: </a:t>
            </a:r>
            <a:r>
              <a:rPr lang="hu-HU" sz="2400" b="1" dirty="0" smtClean="0">
                <a:solidFill>
                  <a:srgbClr val="FF0000"/>
                </a:solidFill>
              </a:rPr>
              <a:t>kun</a:t>
            </a:r>
          </a:p>
          <a:p>
            <a:r>
              <a:rPr lang="hu-HU" sz="2400" dirty="0" smtClean="0"/>
              <a:t>Mongol eredetű népcsoport támadása 1241-ben: </a:t>
            </a:r>
            <a:r>
              <a:rPr lang="hu-HU" sz="2400" b="1" dirty="0" smtClean="0">
                <a:solidFill>
                  <a:srgbClr val="FF0000"/>
                </a:solidFill>
              </a:rPr>
              <a:t>tatár</a:t>
            </a:r>
          </a:p>
          <a:p>
            <a:r>
              <a:rPr lang="hu-HU" sz="2400" dirty="0" smtClean="0"/>
              <a:t>A király által tartott</a:t>
            </a:r>
            <a:r>
              <a:rPr lang="hu-HU" sz="2400" b="1" dirty="0" smtClean="0"/>
              <a:t> </a:t>
            </a:r>
            <a:r>
              <a:rPr lang="hu-HU" sz="2400" dirty="0" smtClean="0"/>
              <a:t>bíráskodás: </a:t>
            </a:r>
            <a:r>
              <a:rPr lang="hu-HU" sz="2400" b="1" dirty="0" smtClean="0">
                <a:solidFill>
                  <a:srgbClr val="FF0000"/>
                </a:solidFill>
              </a:rPr>
              <a:t>törvénynap</a:t>
            </a:r>
          </a:p>
          <a:p>
            <a:r>
              <a:rPr lang="hu-HU" sz="2400" dirty="0" smtClean="0"/>
              <a:t>Egyházmegye élén álló főpap: </a:t>
            </a:r>
            <a:r>
              <a:rPr lang="hu-HU" sz="2400" b="1" dirty="0" smtClean="0">
                <a:solidFill>
                  <a:srgbClr val="FF0000"/>
                </a:solidFill>
              </a:rPr>
              <a:t>püspök</a:t>
            </a:r>
          </a:p>
          <a:p>
            <a:r>
              <a:rPr lang="hu-HU" sz="2400" dirty="0" smtClean="0"/>
              <a:t>Magyarország első uralkodó családja: </a:t>
            </a:r>
            <a:r>
              <a:rPr lang="hu-HU" sz="2400" b="1" dirty="0" smtClean="0">
                <a:solidFill>
                  <a:srgbClr val="FF0000"/>
                </a:solidFill>
              </a:rPr>
              <a:t>Árpád</a:t>
            </a: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ház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5. Megoldás!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524000" y="17224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918599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1094" t="22461" r="20898" b="12109"/>
          <a:stretch>
            <a:fillRect/>
          </a:stretch>
        </p:blipFill>
        <p:spPr bwMode="auto">
          <a:xfrm>
            <a:off x="428596" y="1571612"/>
            <a:ext cx="70723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1500166" y="2071678"/>
          <a:ext cx="6096000" cy="3829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3632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Uralkodó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Miről ismert?</a:t>
                      </a:r>
                      <a:endParaRPr lang="hu-HU" dirty="0"/>
                    </a:p>
                  </a:txBody>
                  <a:tcPr/>
                </a:tc>
              </a:tr>
              <a:tr h="636325">
                <a:tc>
                  <a:txBody>
                    <a:bodyPr/>
                    <a:lstStyle/>
                    <a:p>
                      <a:r>
                        <a:rPr lang="hu-HU" dirty="0" smtClean="0"/>
                        <a:t>I. (Szent) István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Államalapító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6325">
                <a:tc>
                  <a:txBody>
                    <a:bodyPr/>
                    <a:lstStyle/>
                    <a:p>
                      <a:r>
                        <a:rPr lang="hu-HU" dirty="0" smtClean="0"/>
                        <a:t>Aba Sámuel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Szent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István sógora, Ménfői csatavesztés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6325">
                <a:tc>
                  <a:txBody>
                    <a:bodyPr/>
                    <a:lstStyle/>
                    <a:p>
                      <a:r>
                        <a:rPr lang="hu-HU" dirty="0" smtClean="0"/>
                        <a:t>II. Béla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Könyves Kálmán megvakítatja</a:t>
                      </a:r>
                    </a:p>
                  </a:txBody>
                  <a:tcPr/>
                </a:tc>
              </a:tr>
              <a:tr h="636325">
                <a:tc>
                  <a:txBody>
                    <a:bodyPr/>
                    <a:lstStyle/>
                    <a:p>
                      <a:r>
                        <a:rPr lang="hu-HU" dirty="0" smtClean="0"/>
                        <a:t>Árpád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Honfoglalás</a:t>
                      </a:r>
                    </a:p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6325">
                <a:tc>
                  <a:txBody>
                    <a:bodyPr/>
                    <a:lstStyle/>
                    <a:p>
                      <a:r>
                        <a:rPr lang="hu-HU" dirty="0" smtClean="0"/>
                        <a:t>I.</a:t>
                      </a:r>
                      <a:r>
                        <a:rPr lang="hu-HU" baseline="0" dirty="0" smtClean="0"/>
                        <a:t> András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Pogánylázadás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leverése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8.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6113" t="17578" r="26411" b="11133"/>
          <a:stretch>
            <a:fillRect/>
          </a:stretch>
        </p:blipFill>
        <p:spPr bwMode="auto">
          <a:xfrm>
            <a:off x="-32" y="1643050"/>
            <a:ext cx="5072098" cy="471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5143504" y="1857364"/>
            <a:ext cx="371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Géza fejedelemnek I. Szent  István a </a:t>
            </a:r>
            <a:r>
              <a:rPr lang="hu-HU" sz="1600" i="1" dirty="0" smtClean="0">
                <a:solidFill>
                  <a:srgbClr val="FF0000"/>
                </a:solidFill>
              </a:rPr>
              <a:t>fia </a:t>
            </a:r>
            <a:r>
              <a:rPr lang="hu-HU" dirty="0" smtClean="0"/>
              <a:t>volt.  Orseolo Otto és István lánytestvérének gyerekét </a:t>
            </a:r>
            <a:r>
              <a:rPr lang="hu-HU" sz="1600" dirty="0" smtClean="0">
                <a:solidFill>
                  <a:srgbClr val="FF0000"/>
                </a:solidFill>
              </a:rPr>
              <a:t>Péternek</a:t>
            </a:r>
            <a:r>
              <a:rPr lang="hu-HU" dirty="0" smtClean="0"/>
              <a:t> hívták. I. Szent István unokatestvérének </a:t>
            </a:r>
            <a:r>
              <a:rPr lang="hu-HU" sz="1600" i="1" dirty="0" smtClean="0">
                <a:solidFill>
                  <a:srgbClr val="FF0000"/>
                </a:solidFill>
              </a:rPr>
              <a:t>Vazulnak</a:t>
            </a:r>
            <a:r>
              <a:rPr lang="hu-HU" dirty="0" smtClean="0"/>
              <a:t> </a:t>
            </a:r>
            <a:r>
              <a:rPr lang="hu-HU" sz="1600" i="1" dirty="0" smtClean="0">
                <a:solidFill>
                  <a:srgbClr val="FF0000"/>
                </a:solidFill>
              </a:rPr>
              <a:t>3</a:t>
            </a:r>
            <a:r>
              <a:rPr lang="hu-HU" dirty="0" smtClean="0"/>
              <a:t> fia volt, akik közül </a:t>
            </a:r>
            <a:r>
              <a:rPr lang="hu-HU" sz="1600" i="1" dirty="0" smtClean="0">
                <a:solidFill>
                  <a:srgbClr val="FF0000"/>
                </a:solidFill>
              </a:rPr>
              <a:t>2</a:t>
            </a:r>
            <a:r>
              <a:rPr lang="hu-HU" dirty="0" smtClean="0"/>
              <a:t> király lett. I. Szent László  </a:t>
            </a:r>
            <a:r>
              <a:rPr lang="hu-HU" sz="1600" i="1" dirty="0" smtClean="0">
                <a:solidFill>
                  <a:srgbClr val="FF0000"/>
                </a:solidFill>
              </a:rPr>
              <a:t>I. Bélának</a:t>
            </a:r>
            <a:r>
              <a:rPr lang="hu-HU" dirty="0" smtClean="0"/>
              <a:t> a fia volt. II. Vak Béla apja </a:t>
            </a:r>
            <a:r>
              <a:rPr lang="hu-HU" sz="1600" i="1" dirty="0" smtClean="0">
                <a:solidFill>
                  <a:srgbClr val="FF0000"/>
                </a:solidFill>
              </a:rPr>
              <a:t>Álmos</a:t>
            </a:r>
            <a:r>
              <a:rPr lang="hu-HU" dirty="0" smtClean="0"/>
              <a:t>, aki az őket megvakító Könyves Kálmán </a:t>
            </a:r>
            <a:r>
              <a:rPr lang="hu-HU" sz="1600" i="1" dirty="0" smtClean="0">
                <a:solidFill>
                  <a:srgbClr val="FF0000"/>
                </a:solidFill>
              </a:rPr>
              <a:t>testvére</a:t>
            </a:r>
            <a:r>
              <a:rPr lang="hu-HU" dirty="0" smtClean="0"/>
              <a:t> volt. Összesen </a:t>
            </a:r>
            <a:r>
              <a:rPr lang="hu-HU" i="1" dirty="0" smtClean="0">
                <a:solidFill>
                  <a:srgbClr val="FF0000"/>
                </a:solidFill>
              </a:rPr>
              <a:t>5</a:t>
            </a:r>
            <a:r>
              <a:rPr lang="hu-HU" dirty="0" smtClean="0"/>
              <a:t> István nevű királyunk volt. IV Bélának  Szent Erzsébet a </a:t>
            </a:r>
            <a:r>
              <a:rPr lang="hu-HU" sz="1600" i="1" dirty="0" smtClean="0">
                <a:solidFill>
                  <a:srgbClr val="FF0000"/>
                </a:solidFill>
              </a:rPr>
              <a:t>testvére</a:t>
            </a:r>
            <a:r>
              <a:rPr lang="hu-HU" dirty="0" smtClean="0"/>
              <a:t> Szent Margit pedig a </a:t>
            </a:r>
            <a:r>
              <a:rPr lang="hu-HU" sz="1600" i="1" dirty="0" smtClean="0">
                <a:solidFill>
                  <a:srgbClr val="FF0000"/>
                </a:solidFill>
              </a:rPr>
              <a:t>lánya</a:t>
            </a:r>
            <a:r>
              <a:rPr lang="hu-HU" dirty="0" smtClean="0"/>
              <a:t>  a volt. Az utolsó Árpád házi királyunk  </a:t>
            </a:r>
            <a:r>
              <a:rPr lang="hu-HU" sz="1600" i="1" dirty="0" smtClean="0">
                <a:solidFill>
                  <a:srgbClr val="FF0000"/>
                </a:solidFill>
              </a:rPr>
              <a:t>III. András </a:t>
            </a:r>
            <a:r>
              <a:rPr lang="hu-HU" dirty="0" smtClean="0"/>
              <a:t>volt.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9.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428728" y="1928802"/>
          <a:ext cx="6096000" cy="350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16"/>
                <a:gridCol w="761984"/>
              </a:tblGrid>
              <a:tr h="438308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ÁLLÍTÁS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 / H</a:t>
                      </a:r>
                      <a:endParaRPr lang="hu-HU" dirty="0"/>
                    </a:p>
                  </a:txBody>
                  <a:tcPr/>
                </a:tc>
              </a:tr>
              <a:tr h="438308">
                <a:tc>
                  <a:txBody>
                    <a:bodyPr/>
                    <a:lstStyle/>
                    <a:p>
                      <a:r>
                        <a:rPr lang="hu-HU" dirty="0" smtClean="0"/>
                        <a:t>A második honalapítónk</a:t>
                      </a:r>
                      <a:r>
                        <a:rPr lang="hu-HU" baseline="0" dirty="0" smtClean="0"/>
                        <a:t> IV. Béla.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304">
                <a:tc>
                  <a:txBody>
                    <a:bodyPr/>
                    <a:lstStyle/>
                    <a:p>
                      <a:r>
                        <a:rPr lang="hu-HU" dirty="0" smtClean="0"/>
                        <a:t>Az Aranybullát I András királyunk adta ki. 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8308">
                <a:tc>
                  <a:txBody>
                    <a:bodyPr/>
                    <a:lstStyle/>
                    <a:p>
                      <a:r>
                        <a:rPr lang="hu-HU" dirty="0" smtClean="0"/>
                        <a:t>Anonymus</a:t>
                      </a:r>
                      <a:r>
                        <a:rPr lang="hu-HU" baseline="0" dirty="0" smtClean="0"/>
                        <a:t>  P. mesternek nevezte magát.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8308">
                <a:tc>
                  <a:txBody>
                    <a:bodyPr/>
                    <a:lstStyle/>
                    <a:p>
                      <a:r>
                        <a:rPr lang="hu-HU" dirty="0" smtClean="0"/>
                        <a:t>István Koppánnyal vívott küzdelmet a trónért.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8308">
                <a:tc>
                  <a:txBody>
                    <a:bodyPr/>
                    <a:lstStyle/>
                    <a:p>
                      <a:r>
                        <a:rPr lang="hu-HU" dirty="0" smtClean="0"/>
                        <a:t>A kunok</a:t>
                      </a:r>
                      <a:r>
                        <a:rPr lang="hu-HU" baseline="0" dirty="0" smtClean="0"/>
                        <a:t> mongol eredetű népcsoport.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8308">
                <a:tc>
                  <a:txBody>
                    <a:bodyPr/>
                    <a:lstStyle/>
                    <a:p>
                      <a:r>
                        <a:rPr lang="hu-HU" dirty="0" smtClean="0"/>
                        <a:t>A Vata féle pogánylázadást fia</a:t>
                      </a:r>
                      <a:r>
                        <a:rPr lang="hu-HU" baseline="0" dirty="0" smtClean="0"/>
                        <a:t> János verte le.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8308">
                <a:tc>
                  <a:txBody>
                    <a:bodyPr/>
                    <a:lstStyle/>
                    <a:p>
                      <a:r>
                        <a:rPr lang="hu-HU" dirty="0" smtClean="0"/>
                        <a:t>A</a:t>
                      </a:r>
                      <a:r>
                        <a:rPr lang="hu-HU" baseline="0" dirty="0" smtClean="0"/>
                        <a:t> Bánk  bán II. András királyunk idején játszódik.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10.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847161" y="641725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28596" y="1785926"/>
            <a:ext cx="82153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000" dirty="0" smtClean="0">
                <a:solidFill>
                  <a:srgbClr val="FF0000"/>
                </a:solidFill>
              </a:rPr>
              <a:t>Az Aranybullát II. András királyunk adta ki.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>
                <a:solidFill>
                  <a:srgbClr val="FF0000"/>
                </a:solidFill>
              </a:rPr>
              <a:t>Az aranybulla  szó jelentése arany pecsét.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Az aranybullát 1241-ben adták ki.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Rögzíti a jobbágyi szolgáltatásokat.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>
                <a:solidFill>
                  <a:srgbClr val="FF0000"/>
                </a:solidFill>
              </a:rPr>
              <a:t>Ellenállási záradékot tartalmazott.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A budai törvénynapon hirdették ki.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>
                <a:solidFill>
                  <a:srgbClr val="FF0000"/>
                </a:solidFill>
              </a:rPr>
              <a:t>Rögzítette a legfontosabb nemesi kiváltságokat</a:t>
            </a:r>
            <a:r>
              <a:rPr lang="hu-HU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>
                <a:solidFill>
                  <a:srgbClr val="FF0000"/>
                </a:solidFill>
              </a:rPr>
              <a:t>Az Aranybulla </a:t>
            </a:r>
            <a:r>
              <a:rPr lang="hu-HU" sz="2000" dirty="0" smtClean="0">
                <a:solidFill>
                  <a:srgbClr val="FF0000"/>
                </a:solidFill>
              </a:rPr>
              <a:t>a magyar nemességbe </a:t>
            </a:r>
            <a:r>
              <a:rPr lang="hu-HU" sz="2000" dirty="0" smtClean="0">
                <a:solidFill>
                  <a:srgbClr val="FF0000"/>
                </a:solidFill>
              </a:rPr>
              <a:t>beemelte </a:t>
            </a:r>
            <a:r>
              <a:rPr lang="hu-HU" sz="2000" dirty="0" smtClean="0">
                <a:solidFill>
                  <a:srgbClr val="FF0000"/>
                </a:solidFill>
              </a:rPr>
              <a:t>királyi </a:t>
            </a:r>
            <a:r>
              <a:rPr lang="hu-HU" sz="2000" dirty="0" err="1" smtClean="0">
                <a:solidFill>
                  <a:srgbClr val="FF0000"/>
                </a:solidFill>
              </a:rPr>
              <a:t>szervienseket</a:t>
            </a:r>
            <a:r>
              <a:rPr lang="hu-HU" sz="20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A törvény szerint </a:t>
            </a:r>
            <a:r>
              <a:rPr lang="es-ES" sz="2000" dirty="0" smtClean="0"/>
              <a:t>a </a:t>
            </a:r>
            <a:r>
              <a:rPr lang="es-ES" sz="2000" dirty="0" smtClean="0"/>
              <a:t>nádor, a bán, a király és királyné udvarbíróin </a:t>
            </a:r>
            <a:r>
              <a:rPr lang="es-ES" sz="2000" dirty="0" smtClean="0"/>
              <a:t>kívül</a:t>
            </a:r>
            <a:r>
              <a:rPr lang="hu-HU" sz="2000" dirty="0" smtClean="0"/>
              <a:t> minden nemes adózik.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/>
              <a:t> </a:t>
            </a:r>
            <a:r>
              <a:rPr lang="hu-HU" sz="2000" dirty="0" smtClean="0">
                <a:solidFill>
                  <a:srgbClr val="FF0000"/>
                </a:solidFill>
              </a:rPr>
              <a:t>A törvény 31 pontból áll.</a:t>
            </a:r>
            <a:endParaRPr lang="hu-H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41725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27</a:t>
            </a:fld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57158" y="1571612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A: „</a:t>
            </a:r>
            <a:r>
              <a:rPr lang="hu-HU" i="1" dirty="0" smtClean="0"/>
              <a:t>Látjátok </a:t>
            </a:r>
            <a:r>
              <a:rPr lang="hu-HU" i="1" dirty="0" smtClean="0"/>
              <a:t>feleim, szemetekkel, mik vagyunk…”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85720" y="2148480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 smtClean="0"/>
              <a:t>B: „…</a:t>
            </a:r>
            <a:r>
              <a:rPr lang="hu-HU" i="1" dirty="0" smtClean="0"/>
              <a:t>évenként a szent király ünnepét </a:t>
            </a:r>
            <a:r>
              <a:rPr lang="hu-HU" i="1" dirty="0" smtClean="0"/>
              <a:t>… Székesfehérvárott </a:t>
            </a:r>
            <a:r>
              <a:rPr lang="hu-HU" i="1" dirty="0" smtClean="0"/>
              <a:t>tartozunk megülni. </a:t>
            </a:r>
            <a:r>
              <a:rPr lang="hu-HU" i="1" dirty="0" smtClean="0"/>
              <a:t>… Minden </a:t>
            </a:r>
            <a:r>
              <a:rPr lang="hu-HU" i="1" dirty="0" err="1" smtClean="0"/>
              <a:t>szerviensek</a:t>
            </a:r>
            <a:r>
              <a:rPr lang="hu-HU" i="1" dirty="0" smtClean="0"/>
              <a:t>, </a:t>
            </a:r>
            <a:r>
              <a:rPr lang="hu-HU" i="1" dirty="0" err="1" smtClean="0"/>
              <a:t>tetszésök</a:t>
            </a:r>
            <a:r>
              <a:rPr lang="hu-HU" i="1" dirty="0" smtClean="0"/>
              <a:t> szerint, szabadon oda gyülekezzenek.”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14283" y="3148612"/>
            <a:ext cx="6796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 smtClean="0"/>
              <a:t>C: „Őseink </a:t>
            </a:r>
            <a:r>
              <a:rPr lang="hu-HU" i="1" dirty="0" smtClean="0"/>
              <a:t>követése foglalja el a királyi méltóságban a nyolcadik helyet. </a:t>
            </a:r>
            <a:r>
              <a:rPr lang="hu-HU" i="1" dirty="0" smtClean="0"/>
              <a:t>A legnagyobb </a:t>
            </a:r>
            <a:r>
              <a:rPr lang="hu-HU" i="1" dirty="0" smtClean="0"/>
              <a:t>ékesség, …a királyi elődök után járni, a szülőket utánozni.”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214282" y="4211429"/>
            <a:ext cx="6740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D: „Mesternek </a:t>
            </a:r>
            <a:r>
              <a:rPr lang="hu-HU" dirty="0" smtClean="0"/>
              <a:t>mondott P, a néhai jó emlékű, dicsőséges Bélának, Magyarország királyának </a:t>
            </a:r>
            <a:r>
              <a:rPr lang="hu-HU" dirty="0" smtClean="0"/>
              <a:t>jegyzője, …”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214282" y="5006000"/>
            <a:ext cx="6909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E: „Mindenekelőtt </a:t>
            </a:r>
            <a:r>
              <a:rPr lang="hu-HU" dirty="0" smtClean="0"/>
              <a:t>esküvel elhatároztuk, hogy ha a főembereknek bármilyen rokonát lopás bűnében találják egy tyúk értékén túl, semmiképpen se rejthesse el vagy védhesse meg őt közülük senki</a:t>
            </a:r>
            <a:r>
              <a:rPr lang="hu-HU" dirty="0" smtClean="0"/>
              <a:t>.”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072330" y="1500174"/>
            <a:ext cx="2071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A: Halotti beszéd</a:t>
            </a:r>
          </a:p>
          <a:p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B: Aranybulla</a:t>
            </a:r>
          </a:p>
          <a:p>
            <a:endParaRPr lang="hu-HU" b="1" dirty="0" smtClean="0">
              <a:solidFill>
                <a:srgbClr val="FF0000"/>
              </a:solidFill>
            </a:endParaRPr>
          </a:p>
          <a:p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C: Intelmek</a:t>
            </a:r>
          </a:p>
          <a:p>
            <a:endParaRPr lang="hu-HU" b="1" dirty="0" smtClean="0">
              <a:solidFill>
                <a:srgbClr val="FF0000"/>
              </a:solidFill>
            </a:endParaRPr>
          </a:p>
          <a:p>
            <a:endParaRPr lang="hu-HU" b="1" dirty="0" smtClean="0">
              <a:solidFill>
                <a:srgbClr val="FF0000"/>
              </a:solidFill>
            </a:endParaRPr>
          </a:p>
          <a:p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D: Anonymus </a:t>
            </a:r>
            <a:r>
              <a:rPr lang="hu-HU" b="1" dirty="0" smtClean="0">
                <a:solidFill>
                  <a:srgbClr val="FF0000"/>
                </a:solidFill>
              </a:rPr>
              <a:t>G</a:t>
            </a:r>
            <a:r>
              <a:rPr lang="hu-HU" b="1" dirty="0" smtClean="0">
                <a:solidFill>
                  <a:srgbClr val="FF0000"/>
                </a:solidFill>
              </a:rPr>
              <a:t>esta Hungarorum</a:t>
            </a:r>
          </a:p>
          <a:p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E: I. Szent László törvényei</a:t>
            </a:r>
            <a:endParaRPr lang="hu-H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64768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Megoldás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8001024" y="6488668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28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500034" y="1895948"/>
          <a:ext cx="8072494" cy="353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602"/>
                <a:gridCol w="2428892"/>
              </a:tblGrid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Leírás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Helyszín</a:t>
                      </a:r>
                      <a:endParaRPr lang="hu-HU" dirty="0"/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1. A királynék városa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Veszprém</a:t>
                      </a:r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2. Püspöki székhely. </a:t>
                      </a:r>
                      <a:r>
                        <a:rPr lang="hu-HU" dirty="0" err="1" smtClean="0"/>
                        <a:t>Orseoló</a:t>
                      </a:r>
                      <a:r>
                        <a:rPr lang="hu-HU" baseline="0" dirty="0" smtClean="0"/>
                        <a:t> Péter temetkezési helye.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Pécs</a:t>
                      </a:r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3. </a:t>
                      </a:r>
                      <a:r>
                        <a:rPr kumimoji="0" lang="hu-H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Koronázó város, királyi temetkezőhely.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Székesfehérvár</a:t>
                      </a:r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4. A tatárokkal vívott csata színhelye.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Muhi</a:t>
                      </a:r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5. Érseki és királyi székhely az Árpád korban.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Esztergom</a:t>
                      </a:r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hu-HU" dirty="0" smtClean="0"/>
                        <a:t>6.</a:t>
                      </a:r>
                      <a:r>
                        <a:rPr lang="hu-HU" baseline="0" dirty="0" smtClean="0"/>
                        <a:t> A honfoglaló magyarok nagy része itt lép a Kárpát-medencébe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Vereckei hágó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64768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13. Megoldás</a:t>
            </a:r>
            <a:endParaRPr lang="hu-HU" sz="3200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8001024" y="6488668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29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1428728" y="192880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Tatárjárás előtt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Tatárjárás után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1, 4, 8, 9, 10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2, 3, 5, 6, 7,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 11, 12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857224" y="3000372"/>
            <a:ext cx="6215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kunok behívása, majd kiűzése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Jászok behívása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Városok fallal történő körbevétele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Királyi birtok visszavétele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Birtokadományozás várépítési kötelezettséggel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Elnéptelenedett területek benépesítése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Városfejlődés támogatása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királyi hatalom visszaállítása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királyi tekintély erősítése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Ellentét a király és a főurak között kiéleződik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Megbékélés a főurakkal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kunok visszahívása és letelepítése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0742" t="21679" r="31836" b="8008"/>
          <a:stretch>
            <a:fillRect/>
          </a:stretch>
        </p:blipFill>
        <p:spPr bwMode="auto">
          <a:xfrm>
            <a:off x="214282" y="1214422"/>
            <a:ext cx="70009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7215206" y="1000108"/>
            <a:ext cx="12818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Esztergom</a:t>
            </a:r>
            <a:endParaRPr lang="hu-H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215206" y="1314378"/>
            <a:ext cx="11673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Dalmácia</a:t>
            </a:r>
          </a:p>
        </p:txBody>
      </p:sp>
      <p:sp>
        <p:nvSpPr>
          <p:cNvPr id="10" name="Téglalap 9"/>
          <p:cNvSpPr/>
          <p:nvPr/>
        </p:nvSpPr>
        <p:spPr>
          <a:xfrm>
            <a:off x="7286644" y="1714488"/>
            <a:ext cx="15806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Horvátország</a:t>
            </a:r>
          </a:p>
        </p:txBody>
      </p:sp>
      <p:sp>
        <p:nvSpPr>
          <p:cNvPr id="11" name="Téglalap 10"/>
          <p:cNvSpPr/>
          <p:nvPr/>
        </p:nvSpPr>
        <p:spPr>
          <a:xfrm>
            <a:off x="7215206" y="2071678"/>
            <a:ext cx="10479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Pozsony</a:t>
            </a:r>
          </a:p>
        </p:txBody>
      </p:sp>
      <p:sp>
        <p:nvSpPr>
          <p:cNvPr id="12" name="Téglalap 11"/>
          <p:cNvSpPr/>
          <p:nvPr/>
        </p:nvSpPr>
        <p:spPr>
          <a:xfrm>
            <a:off x="7215206" y="2500306"/>
            <a:ext cx="8624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Vértes</a:t>
            </a:r>
          </a:p>
        </p:txBody>
      </p:sp>
      <p:sp>
        <p:nvSpPr>
          <p:cNvPr id="13" name="Téglalap 12"/>
          <p:cNvSpPr/>
          <p:nvPr/>
        </p:nvSpPr>
        <p:spPr>
          <a:xfrm>
            <a:off x="7215206" y="2928934"/>
            <a:ext cx="7312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Buda</a:t>
            </a:r>
          </a:p>
        </p:txBody>
      </p:sp>
      <p:sp>
        <p:nvSpPr>
          <p:cNvPr id="14" name="Téglalap 13"/>
          <p:cNvSpPr/>
          <p:nvPr/>
        </p:nvSpPr>
        <p:spPr>
          <a:xfrm>
            <a:off x="7215206" y="3357562"/>
            <a:ext cx="9861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Kalocsa</a:t>
            </a:r>
          </a:p>
        </p:txBody>
      </p:sp>
      <p:sp>
        <p:nvSpPr>
          <p:cNvPr id="15" name="Téglalap 14"/>
          <p:cNvSpPr/>
          <p:nvPr/>
        </p:nvSpPr>
        <p:spPr>
          <a:xfrm>
            <a:off x="7215206" y="3714752"/>
            <a:ext cx="6566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Pécs</a:t>
            </a:r>
          </a:p>
        </p:txBody>
      </p:sp>
      <p:sp>
        <p:nvSpPr>
          <p:cNvPr id="16" name="Téglalap 15"/>
          <p:cNvSpPr/>
          <p:nvPr/>
        </p:nvSpPr>
        <p:spPr>
          <a:xfrm>
            <a:off x="7215206" y="4429132"/>
            <a:ext cx="17854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Székesfehérvár</a:t>
            </a:r>
          </a:p>
        </p:txBody>
      </p:sp>
      <p:sp>
        <p:nvSpPr>
          <p:cNvPr id="17" name="Téglalap 16"/>
          <p:cNvSpPr/>
          <p:nvPr/>
        </p:nvSpPr>
        <p:spPr>
          <a:xfrm>
            <a:off x="7215206" y="4071942"/>
            <a:ext cx="12215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Veszprém</a:t>
            </a:r>
          </a:p>
        </p:txBody>
      </p:sp>
      <p:sp>
        <p:nvSpPr>
          <p:cNvPr id="18" name="Téglalap 17"/>
          <p:cNvSpPr/>
          <p:nvPr/>
        </p:nvSpPr>
        <p:spPr>
          <a:xfrm>
            <a:off x="7215206" y="5143512"/>
            <a:ext cx="16675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Vereckei hágó</a:t>
            </a:r>
          </a:p>
        </p:txBody>
      </p:sp>
      <p:sp>
        <p:nvSpPr>
          <p:cNvPr id="19" name="Téglalap 18"/>
          <p:cNvSpPr/>
          <p:nvPr/>
        </p:nvSpPr>
        <p:spPr>
          <a:xfrm>
            <a:off x="7215206" y="4786322"/>
            <a:ext cx="8499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Erdély</a:t>
            </a:r>
          </a:p>
        </p:txBody>
      </p:sp>
      <p:sp>
        <p:nvSpPr>
          <p:cNvPr id="20" name="Téglalap 19"/>
          <p:cNvSpPr/>
          <p:nvPr/>
        </p:nvSpPr>
        <p:spPr>
          <a:xfrm>
            <a:off x="7215206" y="5500702"/>
            <a:ext cx="7473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Muhi</a:t>
            </a:r>
          </a:p>
        </p:txBody>
      </p:sp>
      <p:sp>
        <p:nvSpPr>
          <p:cNvPr id="21" name="Téglalap 20"/>
          <p:cNvSpPr/>
          <p:nvPr/>
        </p:nvSpPr>
        <p:spPr>
          <a:xfrm>
            <a:off x="7215206" y="5857892"/>
            <a:ext cx="6483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Trau</a:t>
            </a:r>
            <a:endParaRPr lang="hu-H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7143768" y="6215082"/>
            <a:ext cx="8933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Tihany</a:t>
            </a:r>
            <a:endParaRPr lang="hu-H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Téglalap 22">
            <a:hlinkClick r:id="rId3" action="ppaction://hlinksldjump"/>
          </p:cNvPr>
          <p:cNvSpPr/>
          <p:nvPr/>
        </p:nvSpPr>
        <p:spPr>
          <a:xfrm>
            <a:off x="3214678" y="6488668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Megoldás</a:t>
            </a:r>
            <a:endParaRPr lang="hu-HU" dirty="0"/>
          </a:p>
        </p:txBody>
      </p:sp>
      <p:sp>
        <p:nvSpPr>
          <p:cNvPr id="24" name="Cím 1"/>
          <p:cNvSpPr txBox="1">
            <a:spLocks/>
          </p:cNvSpPr>
          <p:nvPr/>
        </p:nvSpPr>
        <p:spPr>
          <a:xfrm>
            <a:off x="428596" y="500042"/>
            <a:ext cx="8229600" cy="1066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Milyen helyeket jelölnek</a:t>
            </a:r>
            <a:r>
              <a:rPr kumimoji="0" lang="hu-HU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számok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0" y="6572272"/>
            <a:ext cx="2928926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64768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14. Megoldás</a:t>
            </a:r>
            <a:endParaRPr lang="hu-HU" sz="3200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8001024" y="6488668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Vissza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1428728" y="2143116"/>
          <a:ext cx="6096000" cy="356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00066">
                <a:tc>
                  <a:txBody>
                    <a:bodyPr/>
                    <a:lstStyle/>
                    <a:p>
                      <a:r>
                        <a:rPr lang="hu-HU" dirty="0" smtClean="0"/>
                        <a:t>Uralkodó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Uralkodás - évszámok</a:t>
                      </a:r>
                      <a:endParaRPr lang="hu-H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I. Béla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1060 - 1063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Könyves Kálmán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1095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 - 1116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III.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 Béla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1172 1196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II.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András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1205- 1235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IV. Kun László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1272 - 1290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III. András</a:t>
                      </a:r>
                    </a:p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1290 - 1301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647688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15. Megoldás</a:t>
            </a:r>
            <a:endParaRPr lang="hu-HU" sz="3200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8001024" y="6488668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31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1428736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Ebben az évben </a:t>
            </a:r>
            <a:r>
              <a:rPr lang="hu-HU" sz="1600" b="1" dirty="0" smtClean="0">
                <a:solidFill>
                  <a:srgbClr val="FF0000"/>
                </a:solidFill>
              </a:rPr>
              <a:t>Magyarország</a:t>
            </a:r>
            <a:r>
              <a:rPr lang="hu-HU" sz="1600" dirty="0" smtClean="0"/>
              <a:t>ot, amely háromszázötven éven át fennállt, elpusztította a </a:t>
            </a:r>
            <a:r>
              <a:rPr lang="hu-HU" sz="1600" b="1" dirty="0" smtClean="0">
                <a:solidFill>
                  <a:srgbClr val="FF0000"/>
                </a:solidFill>
              </a:rPr>
              <a:t>tatárok</a:t>
            </a:r>
            <a:r>
              <a:rPr lang="hu-HU" sz="1600" dirty="0" smtClean="0"/>
              <a:t> hada. Ezt a megrendítő sort jegyezték be a krónikák az 1241. esztendőhöz. A királyi sereg katasztrofális vereséget szenvedett a Sajó mentén Muhinál, az uralkodót önfeláldozó hű vitézei menekítették ki az ellenség gyűrűjéből, a tatárok a Dunáig szinte mindent felprédáltak. A </a:t>
            </a:r>
            <a:r>
              <a:rPr lang="hu-HU" sz="1600" b="1" dirty="0" smtClean="0">
                <a:solidFill>
                  <a:srgbClr val="00B050"/>
                </a:solidFill>
              </a:rPr>
              <a:t>Dzsingisz</a:t>
            </a:r>
            <a:r>
              <a:rPr lang="hu-HU" sz="1600" dirty="0" smtClean="0"/>
              <a:t> </a:t>
            </a:r>
            <a:r>
              <a:rPr lang="hu-HU" sz="1600" b="1" dirty="0" smtClean="0">
                <a:solidFill>
                  <a:srgbClr val="00B050"/>
                </a:solidFill>
              </a:rPr>
              <a:t>kán</a:t>
            </a:r>
            <a:r>
              <a:rPr lang="hu-HU" sz="1600" dirty="0" smtClean="0"/>
              <a:t> által megszervezett </a:t>
            </a:r>
            <a:r>
              <a:rPr lang="hu-HU" sz="1600" b="1" dirty="0" smtClean="0">
                <a:solidFill>
                  <a:srgbClr val="00B050"/>
                </a:solidFill>
              </a:rPr>
              <a:t>mongol</a:t>
            </a:r>
            <a:r>
              <a:rPr lang="hu-HU" sz="1600" dirty="0" smtClean="0"/>
              <a:t> világbirodalom súlyos árnyéka a Kárpát-medencére is rávetült. A tatár támadás rendkívül feszült belpolitikai helyzetben érte az országot. Az 1235-ban trónra lépő IV. Béla ugyanis nagy energiával látott hozzá, hogy apjáétól gyökeresen különböző elképzeléseit megvalósítsa. Az intézkedésekkel </a:t>
            </a:r>
            <a:r>
              <a:rPr lang="hu-HU" sz="1600" b="1" dirty="0" smtClean="0">
                <a:solidFill>
                  <a:srgbClr val="002060"/>
                </a:solidFill>
              </a:rPr>
              <a:t>a központi hatalom korábban megcsappant tekintélyét akarta helyreállítani</a:t>
            </a:r>
            <a:r>
              <a:rPr lang="hu-HU" sz="1600" dirty="0" smtClean="0"/>
              <a:t>, azonban a kortárs krónikás szerint ezek miatt </a:t>
            </a:r>
            <a:r>
              <a:rPr lang="hu-HU" sz="1600" b="1" dirty="0" smtClean="0">
                <a:solidFill>
                  <a:srgbClr val="FFFF00"/>
                </a:solidFill>
              </a:rPr>
              <a:t>a magyarok és a király között gyűlölködés támadt</a:t>
            </a:r>
            <a:r>
              <a:rPr lang="hu-HU" sz="1600" dirty="0" smtClean="0">
                <a:solidFill>
                  <a:srgbClr val="FFFF00"/>
                </a:solidFill>
              </a:rPr>
              <a:t>.</a:t>
            </a:r>
            <a:r>
              <a:rPr lang="hu-HU" sz="1600" dirty="0" smtClean="0"/>
              <a:t> Ráadásul a magyarok közül kevesen érzékelték a tatár veszélyt, jóllehet Julianus barát, illetve a tatárok elől menekülők figyelmeztetései egyértelműek voltak. IV. Béla </a:t>
            </a:r>
            <a:r>
              <a:rPr lang="hu-HU" sz="1600" dirty="0" err="1" smtClean="0"/>
              <a:t>Trau</a:t>
            </a:r>
            <a:r>
              <a:rPr lang="hu-HU" sz="1600" dirty="0" smtClean="0"/>
              <a:t> várában keresett menedéket. Itt </a:t>
            </a:r>
            <a:r>
              <a:rPr lang="hu-HU" sz="1600" b="1" dirty="0" smtClean="0">
                <a:solidFill>
                  <a:srgbClr val="993300"/>
                </a:solidFill>
              </a:rPr>
              <a:t>ajánlotta fel újszülött leányát Margitot az Istennek</a:t>
            </a:r>
            <a:r>
              <a:rPr lang="hu-HU" sz="1600" dirty="0" smtClean="0"/>
              <a:t>, ha ő, és nemzete túléli ezt a katasztrófát. </a:t>
            </a:r>
            <a:endParaRPr lang="hu-HU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4714884"/>
            <a:ext cx="8072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Kik voltak a szembenálló felek a Muhi csatában?</a:t>
            </a: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00B050"/>
                </a:solidFill>
              </a:rPr>
              <a:t>Milyen eredetű nép a tatár, ki egyesítette a törzseket?</a:t>
            </a: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002060"/>
                </a:solidFill>
              </a:rPr>
              <a:t>Milyen politikát folytatott IV. Béla trónra kerülése után?</a:t>
            </a: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FFFF00"/>
                </a:solidFill>
              </a:rPr>
              <a:t>Mi volt a magyarok vereségének fő oka</a:t>
            </a:r>
            <a:r>
              <a:rPr lang="hu-HU" dirty="0" smtClean="0"/>
              <a:t>?</a:t>
            </a: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993300"/>
                </a:solidFill>
              </a:rPr>
              <a:t>Mivel próbálta az Isten kegyelmét elnyerni IV. Béla a csata után</a:t>
            </a:r>
            <a:r>
              <a:rPr lang="hu-HU" dirty="0" smtClean="0"/>
              <a:t>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3. Párosítsa a képet a mondához!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429520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928958" cy="205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643050"/>
            <a:ext cx="2407481" cy="319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6964" y="1714488"/>
            <a:ext cx="3165630" cy="24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3" y="4214818"/>
            <a:ext cx="3027108" cy="20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églalap 12"/>
          <p:cNvSpPr/>
          <p:nvPr/>
        </p:nvSpPr>
        <p:spPr>
          <a:xfrm>
            <a:off x="5857884" y="4429132"/>
            <a:ext cx="30718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A: Lehel kürtje  </a:t>
            </a:r>
            <a:endParaRPr lang="hu-H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357554" y="4929198"/>
            <a:ext cx="4000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B: Sankt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Gallen-i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kaland</a:t>
            </a:r>
          </a:p>
          <a:p>
            <a:r>
              <a:rPr lang="hu-H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C: Botond monda</a:t>
            </a:r>
          </a:p>
          <a:p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D: Gyászmagyarok</a:t>
            </a:r>
            <a:endParaRPr lang="hu-H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85720" y="1643050"/>
            <a:ext cx="3850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929322" y="1714488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345036" y="1928802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214282" y="4214818"/>
            <a:ext cx="4507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4. Melyik fogalomra ismer?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07183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Arany függőpecséttel ellátott okirat: ____</a:t>
            </a:r>
          </a:p>
          <a:p>
            <a:r>
              <a:rPr lang="hu-HU" sz="2400" dirty="0" smtClean="0"/>
              <a:t>Nem keresztény ember: ____</a:t>
            </a:r>
          </a:p>
          <a:p>
            <a:r>
              <a:rPr lang="hu-HU" sz="2400" dirty="0" smtClean="0"/>
              <a:t>Félnomád népcsoport , a XIII. sz. telepedik le: ____</a:t>
            </a:r>
          </a:p>
          <a:p>
            <a:r>
              <a:rPr lang="hu-HU" sz="2400" dirty="0" smtClean="0"/>
              <a:t>Mongol eredetű népcsoport támadása 1241-ben: ____</a:t>
            </a:r>
          </a:p>
          <a:p>
            <a:r>
              <a:rPr lang="hu-HU" sz="2400" dirty="0" smtClean="0"/>
              <a:t>A király által tartott</a:t>
            </a:r>
            <a:r>
              <a:rPr lang="hu-HU" sz="2400" b="1" dirty="0" smtClean="0"/>
              <a:t> </a:t>
            </a:r>
            <a:r>
              <a:rPr lang="hu-HU" sz="2400" dirty="0" smtClean="0"/>
              <a:t>bíráskodás: ______</a:t>
            </a:r>
          </a:p>
          <a:p>
            <a:r>
              <a:rPr lang="hu-HU" sz="2400" dirty="0" smtClean="0"/>
              <a:t>Egyházmegye élén álló főpap: ____</a:t>
            </a:r>
          </a:p>
          <a:p>
            <a:r>
              <a:rPr lang="hu-HU" sz="2400" dirty="0" smtClean="0"/>
              <a:t>Magyarország első uralkodó családja: ___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5. Rendezze időrendbe az uralkodókat!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6. Kik a királyi tanács tagjai!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358082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Megoldás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21145" t="21738" r="20898" b="11387"/>
          <a:stretch>
            <a:fillRect/>
          </a:stretch>
        </p:blipFill>
        <p:spPr bwMode="auto">
          <a:xfrm>
            <a:off x="571472" y="1714488"/>
            <a:ext cx="650082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églalap 9"/>
          <p:cNvSpPr/>
          <p:nvPr/>
        </p:nvSpPr>
        <p:spPr>
          <a:xfrm>
            <a:off x="500034" y="1714488"/>
            <a:ext cx="42862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7. Párosítsa!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1500166" y="1714488"/>
          <a:ext cx="6096000" cy="396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60138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Uralkodó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Miről ismert?</a:t>
                      </a:r>
                      <a:endParaRPr lang="hu-HU" dirty="0"/>
                    </a:p>
                  </a:txBody>
                  <a:tcPr/>
                </a:tc>
              </a:tr>
              <a:tr h="660138">
                <a:tc>
                  <a:txBody>
                    <a:bodyPr/>
                    <a:lstStyle/>
                    <a:p>
                      <a:r>
                        <a:rPr lang="hu-HU" dirty="0" smtClean="0"/>
                        <a:t>I. (Szent) István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Honfoglalás</a:t>
                      </a:r>
                      <a:endParaRPr lang="hu-HU" dirty="0"/>
                    </a:p>
                  </a:txBody>
                  <a:tcPr/>
                </a:tc>
              </a:tr>
              <a:tr h="660138">
                <a:tc>
                  <a:txBody>
                    <a:bodyPr/>
                    <a:lstStyle/>
                    <a:p>
                      <a:r>
                        <a:rPr lang="hu-HU" dirty="0" smtClean="0"/>
                        <a:t>Aba Sámuel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Államalapító</a:t>
                      </a:r>
                      <a:endParaRPr lang="hu-HU" dirty="0"/>
                    </a:p>
                  </a:txBody>
                  <a:tcPr/>
                </a:tc>
              </a:tr>
              <a:tr h="660138">
                <a:tc>
                  <a:txBody>
                    <a:bodyPr/>
                    <a:lstStyle/>
                    <a:p>
                      <a:r>
                        <a:rPr lang="hu-HU" dirty="0" smtClean="0"/>
                        <a:t>II. Béla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Pogánylázadás</a:t>
                      </a:r>
                      <a:r>
                        <a:rPr lang="hu-HU" baseline="0" dirty="0" smtClean="0"/>
                        <a:t> leverése</a:t>
                      </a:r>
                      <a:endParaRPr lang="hu-HU" dirty="0" smtClean="0"/>
                    </a:p>
                  </a:txBody>
                  <a:tcPr/>
                </a:tc>
              </a:tr>
              <a:tr h="660138">
                <a:tc>
                  <a:txBody>
                    <a:bodyPr/>
                    <a:lstStyle/>
                    <a:p>
                      <a:r>
                        <a:rPr lang="hu-HU" dirty="0" smtClean="0"/>
                        <a:t>Árpád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Könyves Kálmán megvakítatja</a:t>
                      </a:r>
                      <a:endParaRPr lang="hu-HU" dirty="0"/>
                    </a:p>
                  </a:txBody>
                  <a:tcPr/>
                </a:tc>
              </a:tr>
              <a:tr h="660138">
                <a:tc>
                  <a:txBody>
                    <a:bodyPr/>
                    <a:lstStyle/>
                    <a:p>
                      <a:r>
                        <a:rPr lang="hu-HU" dirty="0" smtClean="0"/>
                        <a:t>I.</a:t>
                      </a:r>
                      <a:r>
                        <a:rPr lang="hu-HU" baseline="0" dirty="0" smtClean="0"/>
                        <a:t> András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Szent</a:t>
                      </a:r>
                      <a:r>
                        <a:rPr lang="hu-HU" baseline="0" dirty="0" smtClean="0"/>
                        <a:t> István sógora, Ménfői csatavesztés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8. Egészíts ki a családfa segítségével!</a:t>
            </a:r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7286644" y="648869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0" y="6572272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</a:rPr>
              <a:t>Készült: Pécs, TVT – </a:t>
            </a:r>
            <a:r>
              <a:rPr lang="hu-HU" sz="1200" dirty="0" err="1" smtClean="0">
                <a:solidFill>
                  <a:srgbClr val="002060"/>
                </a:solidFill>
              </a:rPr>
              <a:t>Maczko</a:t>
            </a:r>
            <a:r>
              <a:rPr lang="hu-HU" sz="1200" dirty="0" smtClean="0">
                <a:solidFill>
                  <a:srgbClr val="002060"/>
                </a:solidFill>
              </a:rPr>
              <a:t> András</a:t>
            </a:r>
            <a:endParaRPr lang="hu-HU" sz="1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6113" t="17578" r="26411" b="11133"/>
          <a:stretch>
            <a:fillRect/>
          </a:stretch>
        </p:blipFill>
        <p:spPr bwMode="auto">
          <a:xfrm>
            <a:off x="-32" y="1643050"/>
            <a:ext cx="5072098" cy="471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5143504" y="1500174"/>
            <a:ext cx="371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Géza fejedelemnek I. Szent  István a _</a:t>
            </a:r>
            <a:r>
              <a:rPr lang="hu-HU" sz="1600" i="1" dirty="0" smtClean="0">
                <a:solidFill>
                  <a:srgbClr val="FF0000"/>
                </a:solidFill>
              </a:rPr>
              <a:t>rokonság</a:t>
            </a:r>
            <a:r>
              <a:rPr lang="hu-HU" dirty="0" smtClean="0"/>
              <a:t>_ volt.  Orseolo Otto és István lánytestvérének gyerekét _</a:t>
            </a:r>
            <a:r>
              <a:rPr lang="hu-HU" sz="1600" i="1" dirty="0" smtClean="0">
                <a:solidFill>
                  <a:srgbClr val="FF0000"/>
                </a:solidFill>
              </a:rPr>
              <a:t>név</a:t>
            </a:r>
            <a:r>
              <a:rPr lang="hu-HU" dirty="0" smtClean="0"/>
              <a:t>_</a:t>
            </a:r>
            <a:r>
              <a:rPr lang="hu-HU" dirty="0" err="1" smtClean="0"/>
              <a:t>nek</a:t>
            </a:r>
            <a:r>
              <a:rPr lang="hu-HU" dirty="0" smtClean="0"/>
              <a:t> hívták. I. Szent István unokatestvérének __</a:t>
            </a:r>
            <a:r>
              <a:rPr lang="hu-HU" sz="1600" i="1" dirty="0" smtClean="0">
                <a:solidFill>
                  <a:srgbClr val="FF0000"/>
                </a:solidFill>
              </a:rPr>
              <a:t>név</a:t>
            </a:r>
            <a:r>
              <a:rPr lang="hu-HU" dirty="0" smtClean="0"/>
              <a:t>__</a:t>
            </a:r>
            <a:r>
              <a:rPr lang="hu-HU" dirty="0" err="1" smtClean="0"/>
              <a:t>nak</a:t>
            </a:r>
            <a:r>
              <a:rPr lang="hu-HU" dirty="0" smtClean="0"/>
              <a:t>  _</a:t>
            </a:r>
            <a:r>
              <a:rPr lang="hu-HU" sz="1600" i="1" dirty="0" smtClean="0">
                <a:solidFill>
                  <a:srgbClr val="FF0000"/>
                </a:solidFill>
              </a:rPr>
              <a:t>szám</a:t>
            </a:r>
            <a:r>
              <a:rPr lang="hu-HU" dirty="0" smtClean="0"/>
              <a:t>_ fia volt, akik közül _</a:t>
            </a:r>
            <a:r>
              <a:rPr lang="hu-HU" sz="1600" i="1" dirty="0" smtClean="0">
                <a:solidFill>
                  <a:srgbClr val="FF0000"/>
                </a:solidFill>
              </a:rPr>
              <a:t>szám</a:t>
            </a:r>
            <a:r>
              <a:rPr lang="hu-HU" dirty="0" smtClean="0"/>
              <a:t>_ király lett. I. Szent László  __</a:t>
            </a:r>
            <a:r>
              <a:rPr lang="hu-HU" sz="1600" i="1" dirty="0" smtClean="0">
                <a:solidFill>
                  <a:srgbClr val="FF0000"/>
                </a:solidFill>
              </a:rPr>
              <a:t>név</a:t>
            </a:r>
            <a:r>
              <a:rPr lang="hu-HU" dirty="0" smtClean="0"/>
              <a:t>__</a:t>
            </a:r>
            <a:r>
              <a:rPr lang="hu-HU" dirty="0" err="1" smtClean="0"/>
              <a:t>nak</a:t>
            </a:r>
            <a:r>
              <a:rPr lang="hu-HU" dirty="0" smtClean="0"/>
              <a:t> a fia volt. II. Vak Béla apja__</a:t>
            </a:r>
            <a:r>
              <a:rPr lang="hu-HU" sz="1600" i="1" dirty="0" smtClean="0">
                <a:solidFill>
                  <a:srgbClr val="FF0000"/>
                </a:solidFill>
              </a:rPr>
              <a:t>név</a:t>
            </a:r>
            <a:r>
              <a:rPr lang="hu-HU" dirty="0" smtClean="0"/>
              <a:t>__, aki az őket megvakító Könyves Kálmán __</a:t>
            </a:r>
            <a:r>
              <a:rPr lang="hu-HU" sz="1600" i="1" dirty="0" smtClean="0">
                <a:solidFill>
                  <a:srgbClr val="FF0000"/>
                </a:solidFill>
              </a:rPr>
              <a:t>rokonság</a:t>
            </a:r>
            <a:r>
              <a:rPr lang="hu-HU" dirty="0" smtClean="0"/>
              <a:t>__ volt. Összesen __</a:t>
            </a:r>
            <a:r>
              <a:rPr lang="hu-HU" sz="1600" i="1" dirty="0" smtClean="0">
                <a:solidFill>
                  <a:srgbClr val="FF0000"/>
                </a:solidFill>
              </a:rPr>
              <a:t>szám</a:t>
            </a:r>
            <a:r>
              <a:rPr lang="hu-HU" dirty="0" smtClean="0"/>
              <a:t>__ István nevű királyunk volt. IV Bélának  Szent Erzsébet a __</a:t>
            </a:r>
            <a:r>
              <a:rPr lang="hu-HU" sz="1600" i="1" dirty="0" smtClean="0">
                <a:solidFill>
                  <a:srgbClr val="FF0000"/>
                </a:solidFill>
              </a:rPr>
              <a:t>rokonság</a:t>
            </a:r>
            <a:r>
              <a:rPr lang="hu-HU" dirty="0" smtClean="0"/>
              <a:t>__e Szent Margit pedig a __</a:t>
            </a:r>
            <a:r>
              <a:rPr lang="hu-HU" sz="1600" i="1" dirty="0" smtClean="0">
                <a:solidFill>
                  <a:srgbClr val="FF0000"/>
                </a:solidFill>
              </a:rPr>
              <a:t>rokonság</a:t>
            </a:r>
            <a:r>
              <a:rPr lang="hu-HU" dirty="0" smtClean="0"/>
              <a:t>__ a volt. Az utolsó Árpád házi királyunk __</a:t>
            </a:r>
            <a:r>
              <a:rPr lang="hu-HU" sz="1600" i="1" dirty="0" smtClean="0">
                <a:solidFill>
                  <a:srgbClr val="FF0000"/>
                </a:solidFill>
              </a:rPr>
              <a:t>név</a:t>
            </a:r>
            <a:r>
              <a:rPr lang="hu-HU" dirty="0" smtClean="0"/>
              <a:t>__ volt.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722</TotalTime>
  <Words>2290</Words>
  <Application>Microsoft Office PowerPoint</Application>
  <PresentationFormat>Diavetítés a képernyőre (4:3 oldalarány)</PresentationFormat>
  <Paragraphs>405</Paragraphs>
  <Slides>31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Urbánus</vt:lpstr>
      <vt:lpstr>6. évfolyam – 2. téma </vt:lpstr>
      <vt:lpstr>1. Merre vezették kalandozó hadjárataikat a magyarok?</vt:lpstr>
      <vt:lpstr>3. dia</vt:lpstr>
      <vt:lpstr>3. Párosítsa a képet a mondához!</vt:lpstr>
      <vt:lpstr>4. Melyik fogalomra ismer?</vt:lpstr>
      <vt:lpstr>5. Rendezze időrendbe az uralkodókat!</vt:lpstr>
      <vt:lpstr>6. Kik a királyi tanács tagjai!</vt:lpstr>
      <vt:lpstr>7. Párosítsa!</vt:lpstr>
      <vt:lpstr>8. Egészíts ki a családfa segítségével!</vt:lpstr>
      <vt:lpstr>9. Igaz - hamis </vt:lpstr>
      <vt:lpstr>10. Melyik megállapítás igaz az Aranybullára? </vt:lpstr>
      <vt:lpstr>11. Honnan származik az idézet? </vt:lpstr>
      <vt:lpstr>12. Melyik helyről van szó? Párosítsa! </vt:lpstr>
      <vt:lpstr>13. Mi jellemezte IV. Béla politikáját a tatárjárás előtt és után? </vt:lpstr>
      <vt:lpstr>14. Mikor uralkodott? </vt:lpstr>
      <vt:lpstr>15. Válaszoljon a kérdésekre!</vt:lpstr>
      <vt:lpstr>1. Megoldás</vt:lpstr>
      <vt:lpstr>18. dia</vt:lpstr>
      <vt:lpstr>3. Megoldás! </vt:lpstr>
      <vt:lpstr>4. Megoldás</vt:lpstr>
      <vt:lpstr>5. Megoldás!</vt:lpstr>
      <vt:lpstr>6. Megoldás</vt:lpstr>
      <vt:lpstr>7. Megoldás</vt:lpstr>
      <vt:lpstr>8. Megoldás</vt:lpstr>
      <vt:lpstr>9. Megoldás</vt:lpstr>
      <vt:lpstr>10. Megoldás</vt:lpstr>
      <vt:lpstr>11. Megoldás</vt:lpstr>
      <vt:lpstr>12. Megoldás</vt:lpstr>
      <vt:lpstr>13. Megoldás</vt:lpstr>
      <vt:lpstr>14. Megoldás</vt:lpstr>
      <vt:lpstr>15. Megoldás</vt:lpstr>
    </vt:vector>
  </TitlesOfParts>
  <Company>Iskola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évfolyam – 1. téma </dc:title>
  <dc:creator>TVT</dc:creator>
  <cp:lastModifiedBy>Maczko család</cp:lastModifiedBy>
  <cp:revision>96</cp:revision>
  <dcterms:created xsi:type="dcterms:W3CDTF">2012-11-14T06:30:43Z</dcterms:created>
  <dcterms:modified xsi:type="dcterms:W3CDTF">2013-01-06T15:46:45Z</dcterms:modified>
</cp:coreProperties>
</file>