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60" r:id="rId4"/>
    <p:sldId id="257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7" r:id="rId19"/>
    <p:sldId id="274" r:id="rId20"/>
    <p:sldId id="275" r:id="rId21"/>
    <p:sldId id="276" r:id="rId22"/>
    <p:sldId id="278" r:id="rId23"/>
    <p:sldId id="279" r:id="rId24"/>
    <p:sldId id="280" r:id="rId25"/>
    <p:sldId id="27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1SxhCF44OFRAdEOpEpH/hQ" hashData="FqqWb9Lft/eMp26TcQE/kFB7RE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5206D-94D2-48BE-AD52-A744EB4F8A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38C97E7-6AB2-49EB-BC1F-8314F75E8D78}">
      <dgm:prSet phldrT="[Szöveg]" phldr="1"/>
      <dgm:spPr/>
      <dgm:t>
        <a:bodyPr/>
        <a:lstStyle/>
        <a:p>
          <a:endParaRPr lang="hu-HU"/>
        </a:p>
      </dgm:t>
    </dgm:pt>
    <dgm:pt modelId="{2B994300-A9DE-489E-9AC4-52749F0A4A84}" type="parTrans" cxnId="{3290C3FB-25A9-492D-AC14-EE917A42776B}">
      <dgm:prSet/>
      <dgm:spPr/>
      <dgm:t>
        <a:bodyPr/>
        <a:lstStyle/>
        <a:p>
          <a:endParaRPr lang="hu-HU"/>
        </a:p>
      </dgm:t>
    </dgm:pt>
    <dgm:pt modelId="{8A36AEEE-2B14-4CD1-9D76-CE9833232CC3}" type="sibTrans" cxnId="{3290C3FB-25A9-492D-AC14-EE917A42776B}">
      <dgm:prSet/>
      <dgm:spPr/>
      <dgm:t>
        <a:bodyPr/>
        <a:lstStyle/>
        <a:p>
          <a:endParaRPr lang="hu-HU"/>
        </a:p>
      </dgm:t>
    </dgm:pt>
    <dgm:pt modelId="{E4F1DF03-09E4-4B65-B298-4939D1FD1CF9}">
      <dgm:prSet phldrT="[Szöveg]" phldr="1"/>
      <dgm:spPr/>
      <dgm:t>
        <a:bodyPr/>
        <a:lstStyle/>
        <a:p>
          <a:endParaRPr lang="hu-HU"/>
        </a:p>
      </dgm:t>
    </dgm:pt>
    <dgm:pt modelId="{65DF1B9F-2668-4293-A6E9-895126BEA339}" type="parTrans" cxnId="{41A7A35C-342C-41D7-ABD3-E06C1AFE0839}">
      <dgm:prSet/>
      <dgm:spPr/>
      <dgm:t>
        <a:bodyPr/>
        <a:lstStyle/>
        <a:p>
          <a:endParaRPr lang="hu-HU"/>
        </a:p>
      </dgm:t>
    </dgm:pt>
    <dgm:pt modelId="{6A04A314-1616-44FD-BA23-3DB85DC66A9B}" type="sibTrans" cxnId="{41A7A35C-342C-41D7-ABD3-E06C1AFE0839}">
      <dgm:prSet/>
      <dgm:spPr/>
      <dgm:t>
        <a:bodyPr/>
        <a:lstStyle/>
        <a:p>
          <a:endParaRPr lang="hu-HU"/>
        </a:p>
      </dgm:t>
    </dgm:pt>
    <dgm:pt modelId="{AC72889A-9083-468A-8CF7-CC74BA5EDE90}">
      <dgm:prSet phldrT="[Szöveg]" phldr="1"/>
      <dgm:spPr/>
      <dgm:t>
        <a:bodyPr/>
        <a:lstStyle/>
        <a:p>
          <a:endParaRPr lang="hu-HU" dirty="0"/>
        </a:p>
      </dgm:t>
    </dgm:pt>
    <dgm:pt modelId="{FA63614C-7A82-494F-90B8-B4AA2417CB4E}" type="parTrans" cxnId="{35D78204-D63F-44A6-AFB5-8EB0F771A2F2}">
      <dgm:prSet/>
      <dgm:spPr/>
      <dgm:t>
        <a:bodyPr/>
        <a:lstStyle/>
        <a:p>
          <a:endParaRPr lang="hu-HU"/>
        </a:p>
      </dgm:t>
    </dgm:pt>
    <dgm:pt modelId="{086FFC07-F83F-43B0-8E06-7E8CAB993721}" type="sibTrans" cxnId="{35D78204-D63F-44A6-AFB5-8EB0F771A2F2}">
      <dgm:prSet/>
      <dgm:spPr/>
      <dgm:t>
        <a:bodyPr/>
        <a:lstStyle/>
        <a:p>
          <a:endParaRPr lang="hu-HU"/>
        </a:p>
      </dgm:t>
    </dgm:pt>
    <dgm:pt modelId="{1EC1C514-E6C7-4E58-AD41-1D0AAF0FE550}">
      <dgm:prSet phldrT="[Szöveg]" phldr="1"/>
      <dgm:spPr/>
      <dgm:t>
        <a:bodyPr/>
        <a:lstStyle/>
        <a:p>
          <a:endParaRPr lang="hu-HU" dirty="0"/>
        </a:p>
      </dgm:t>
    </dgm:pt>
    <dgm:pt modelId="{35B2DBCB-C683-4D16-8CC8-9FC423DD5CD4}" type="parTrans" cxnId="{20196029-D4AB-413C-9D82-1D90E047C789}">
      <dgm:prSet/>
      <dgm:spPr/>
      <dgm:t>
        <a:bodyPr/>
        <a:lstStyle/>
        <a:p>
          <a:endParaRPr lang="hu-HU"/>
        </a:p>
      </dgm:t>
    </dgm:pt>
    <dgm:pt modelId="{95AE9CBB-7E2D-41DF-AD64-CD70D76500A2}" type="sibTrans" cxnId="{20196029-D4AB-413C-9D82-1D90E047C789}">
      <dgm:prSet/>
      <dgm:spPr/>
      <dgm:t>
        <a:bodyPr/>
        <a:lstStyle/>
        <a:p>
          <a:endParaRPr lang="hu-HU"/>
        </a:p>
      </dgm:t>
    </dgm:pt>
    <dgm:pt modelId="{DBAEC102-5506-4BE7-BB6F-CE431A4337F8}">
      <dgm:prSet phldrT="[Szöveg]" phldr="1"/>
      <dgm:spPr/>
      <dgm:t>
        <a:bodyPr/>
        <a:lstStyle/>
        <a:p>
          <a:endParaRPr lang="hu-HU"/>
        </a:p>
      </dgm:t>
    </dgm:pt>
    <dgm:pt modelId="{297AB875-0A66-4552-9D97-EA917A35FFC4}" type="parTrans" cxnId="{8BAA7A2E-E9FE-4F0F-9BFC-B52743DC8236}">
      <dgm:prSet/>
      <dgm:spPr/>
      <dgm:t>
        <a:bodyPr/>
        <a:lstStyle/>
        <a:p>
          <a:endParaRPr lang="hu-HU"/>
        </a:p>
      </dgm:t>
    </dgm:pt>
    <dgm:pt modelId="{93013826-2571-413D-BC27-1197DBD3C7E9}" type="sibTrans" cxnId="{8BAA7A2E-E9FE-4F0F-9BFC-B52743DC8236}">
      <dgm:prSet/>
      <dgm:spPr/>
      <dgm:t>
        <a:bodyPr/>
        <a:lstStyle/>
        <a:p>
          <a:endParaRPr lang="hu-HU"/>
        </a:p>
      </dgm:t>
    </dgm:pt>
    <dgm:pt modelId="{A10F38B8-0C5E-40C6-A11A-6AC9D393CA87}">
      <dgm:prSet phldrT="[Szöveg]" phldr="1"/>
      <dgm:spPr/>
      <dgm:t>
        <a:bodyPr/>
        <a:lstStyle/>
        <a:p>
          <a:endParaRPr lang="hu-HU"/>
        </a:p>
      </dgm:t>
    </dgm:pt>
    <dgm:pt modelId="{7DF54E9E-3249-4C4C-8FA7-6576D8E5EBE4}" type="parTrans" cxnId="{55FF2847-9D77-4DD0-BE16-945C80FDB8A8}">
      <dgm:prSet/>
      <dgm:spPr/>
      <dgm:t>
        <a:bodyPr/>
        <a:lstStyle/>
        <a:p>
          <a:endParaRPr lang="hu-HU"/>
        </a:p>
      </dgm:t>
    </dgm:pt>
    <dgm:pt modelId="{565D9165-AA48-4941-BD4E-489D61EEF638}" type="sibTrans" cxnId="{55FF2847-9D77-4DD0-BE16-945C80FDB8A8}">
      <dgm:prSet/>
      <dgm:spPr/>
      <dgm:t>
        <a:bodyPr/>
        <a:lstStyle/>
        <a:p>
          <a:endParaRPr lang="hu-HU"/>
        </a:p>
      </dgm:t>
    </dgm:pt>
    <dgm:pt modelId="{AE3B4EE2-92E5-4A64-9C96-C05B0BE53EEC}">
      <dgm:prSet/>
      <dgm:spPr/>
      <dgm:t>
        <a:bodyPr/>
        <a:lstStyle/>
        <a:p>
          <a:endParaRPr lang="hu-HU"/>
        </a:p>
      </dgm:t>
    </dgm:pt>
    <dgm:pt modelId="{4274DCE6-E798-43CD-92A5-B3D7265EBC9D}" type="parTrans" cxnId="{91B0D185-3D7C-4EAD-B126-89F5798589AA}">
      <dgm:prSet/>
      <dgm:spPr/>
      <dgm:t>
        <a:bodyPr/>
        <a:lstStyle/>
        <a:p>
          <a:endParaRPr lang="hu-HU"/>
        </a:p>
      </dgm:t>
    </dgm:pt>
    <dgm:pt modelId="{AE8179ED-0D50-4697-8AFA-2F544EC3DEBD}" type="sibTrans" cxnId="{91B0D185-3D7C-4EAD-B126-89F5798589AA}">
      <dgm:prSet/>
      <dgm:spPr/>
      <dgm:t>
        <a:bodyPr/>
        <a:lstStyle/>
        <a:p>
          <a:endParaRPr lang="hu-HU"/>
        </a:p>
      </dgm:t>
    </dgm:pt>
    <dgm:pt modelId="{985BA073-61E8-45D6-B1A8-BB014D3E8393}">
      <dgm:prSet/>
      <dgm:spPr/>
      <dgm:t>
        <a:bodyPr/>
        <a:lstStyle/>
        <a:p>
          <a:endParaRPr lang="hu-HU"/>
        </a:p>
      </dgm:t>
    </dgm:pt>
    <dgm:pt modelId="{CEFF66F0-28D8-47E1-8A92-E3695750E773}" type="parTrans" cxnId="{42A35CE8-4066-43AB-97EA-A46F20B8AC64}">
      <dgm:prSet/>
      <dgm:spPr/>
      <dgm:t>
        <a:bodyPr/>
        <a:lstStyle/>
        <a:p>
          <a:endParaRPr lang="hu-HU"/>
        </a:p>
      </dgm:t>
    </dgm:pt>
    <dgm:pt modelId="{AD6A8067-29B6-4967-80EA-C8462070F90C}" type="sibTrans" cxnId="{42A35CE8-4066-43AB-97EA-A46F20B8AC64}">
      <dgm:prSet/>
      <dgm:spPr/>
      <dgm:t>
        <a:bodyPr/>
        <a:lstStyle/>
        <a:p>
          <a:endParaRPr lang="hu-HU"/>
        </a:p>
      </dgm:t>
    </dgm:pt>
    <dgm:pt modelId="{BB2ABA2A-FB6E-4C3E-AF6F-16DDED9DCB46}">
      <dgm:prSet/>
      <dgm:spPr/>
      <dgm:t>
        <a:bodyPr/>
        <a:lstStyle/>
        <a:p>
          <a:endParaRPr lang="hu-HU"/>
        </a:p>
      </dgm:t>
    </dgm:pt>
    <dgm:pt modelId="{DF42626C-FFB7-451F-814A-1A2BF239A00A}" type="parTrans" cxnId="{D9034B0F-7AD5-44D8-B775-F6E9F9E2D2D3}">
      <dgm:prSet/>
      <dgm:spPr/>
      <dgm:t>
        <a:bodyPr/>
        <a:lstStyle/>
        <a:p>
          <a:endParaRPr lang="hu-HU"/>
        </a:p>
      </dgm:t>
    </dgm:pt>
    <dgm:pt modelId="{EA9E5ABC-D731-42B1-A295-59B7454D015C}" type="sibTrans" cxnId="{D9034B0F-7AD5-44D8-B775-F6E9F9E2D2D3}">
      <dgm:prSet/>
      <dgm:spPr/>
      <dgm:t>
        <a:bodyPr/>
        <a:lstStyle/>
        <a:p>
          <a:endParaRPr lang="hu-HU"/>
        </a:p>
      </dgm:t>
    </dgm:pt>
    <dgm:pt modelId="{009187DF-FF17-4302-8784-A27C8D3965BE}">
      <dgm:prSet/>
      <dgm:spPr/>
      <dgm:t>
        <a:bodyPr/>
        <a:lstStyle/>
        <a:p>
          <a:endParaRPr lang="hu-HU"/>
        </a:p>
      </dgm:t>
    </dgm:pt>
    <dgm:pt modelId="{A8287027-471E-4689-91EA-5B2B4E1A490F}" type="parTrans" cxnId="{EF96DA34-86B5-4CBF-8894-760C6891C40C}">
      <dgm:prSet/>
      <dgm:spPr/>
      <dgm:t>
        <a:bodyPr/>
        <a:lstStyle/>
        <a:p>
          <a:endParaRPr lang="hu-HU"/>
        </a:p>
      </dgm:t>
    </dgm:pt>
    <dgm:pt modelId="{6CE6AAD0-F2E6-4FBF-A0E0-5FA22754DC74}" type="sibTrans" cxnId="{EF96DA34-86B5-4CBF-8894-760C6891C40C}">
      <dgm:prSet/>
      <dgm:spPr/>
      <dgm:t>
        <a:bodyPr/>
        <a:lstStyle/>
        <a:p>
          <a:endParaRPr lang="hu-HU"/>
        </a:p>
      </dgm:t>
    </dgm:pt>
    <dgm:pt modelId="{43C4E193-EA62-4AE2-A326-386FA5ADD585}">
      <dgm:prSet/>
      <dgm:spPr/>
      <dgm:t>
        <a:bodyPr/>
        <a:lstStyle/>
        <a:p>
          <a:endParaRPr lang="hu-HU"/>
        </a:p>
      </dgm:t>
    </dgm:pt>
    <dgm:pt modelId="{67D7F426-FCCC-438B-A225-92B14FF5F84F}" type="parTrans" cxnId="{9326340D-46F5-4DB1-8C85-497576723031}">
      <dgm:prSet/>
      <dgm:spPr/>
      <dgm:t>
        <a:bodyPr/>
        <a:lstStyle/>
        <a:p>
          <a:endParaRPr lang="hu-HU"/>
        </a:p>
      </dgm:t>
    </dgm:pt>
    <dgm:pt modelId="{E5CA79DD-56E3-4CE6-B462-EFFCC8E91C3F}" type="sibTrans" cxnId="{9326340D-46F5-4DB1-8C85-497576723031}">
      <dgm:prSet/>
      <dgm:spPr/>
      <dgm:t>
        <a:bodyPr/>
        <a:lstStyle/>
        <a:p>
          <a:endParaRPr lang="hu-HU"/>
        </a:p>
      </dgm:t>
    </dgm:pt>
    <dgm:pt modelId="{D41147A0-CC45-491F-A379-C2994D213305}">
      <dgm:prSet/>
      <dgm:spPr/>
      <dgm:t>
        <a:bodyPr/>
        <a:lstStyle/>
        <a:p>
          <a:endParaRPr lang="hu-HU"/>
        </a:p>
      </dgm:t>
    </dgm:pt>
    <dgm:pt modelId="{631CC916-DFDF-4919-8A0D-563F59984337}" type="parTrans" cxnId="{E3F90CDC-73B1-42BC-B5EB-ECD3A3A72D3C}">
      <dgm:prSet/>
      <dgm:spPr/>
      <dgm:t>
        <a:bodyPr/>
        <a:lstStyle/>
        <a:p>
          <a:endParaRPr lang="hu-HU"/>
        </a:p>
      </dgm:t>
    </dgm:pt>
    <dgm:pt modelId="{4C0E4922-B4EA-4E0B-A9E0-ABEBD14E4D9C}" type="sibTrans" cxnId="{E3F90CDC-73B1-42BC-B5EB-ECD3A3A72D3C}">
      <dgm:prSet/>
      <dgm:spPr/>
      <dgm:t>
        <a:bodyPr/>
        <a:lstStyle/>
        <a:p>
          <a:endParaRPr lang="hu-HU"/>
        </a:p>
      </dgm:t>
    </dgm:pt>
    <dgm:pt modelId="{902CDBDB-237C-4B48-975D-C65C3C38A56C}">
      <dgm:prSet/>
      <dgm:spPr/>
      <dgm:t>
        <a:bodyPr/>
        <a:lstStyle/>
        <a:p>
          <a:endParaRPr lang="hu-HU"/>
        </a:p>
      </dgm:t>
    </dgm:pt>
    <dgm:pt modelId="{F07D2182-FB1A-4B21-80F6-EBAA2926A217}" type="parTrans" cxnId="{14A07F4B-1756-4E24-BB49-5AD9D4A994D9}">
      <dgm:prSet/>
      <dgm:spPr/>
      <dgm:t>
        <a:bodyPr/>
        <a:lstStyle/>
        <a:p>
          <a:endParaRPr lang="hu-HU"/>
        </a:p>
      </dgm:t>
    </dgm:pt>
    <dgm:pt modelId="{B5C534B9-1EDC-4987-A4B3-B43A91B5D9CB}" type="sibTrans" cxnId="{14A07F4B-1756-4E24-BB49-5AD9D4A994D9}">
      <dgm:prSet/>
      <dgm:spPr/>
      <dgm:t>
        <a:bodyPr/>
        <a:lstStyle/>
        <a:p>
          <a:endParaRPr lang="hu-HU"/>
        </a:p>
      </dgm:t>
    </dgm:pt>
    <dgm:pt modelId="{27B6B061-7DEF-4C63-BBCB-B39889CFE1F4}">
      <dgm:prSet/>
      <dgm:spPr/>
      <dgm:t>
        <a:bodyPr/>
        <a:lstStyle/>
        <a:p>
          <a:endParaRPr lang="hu-HU"/>
        </a:p>
      </dgm:t>
    </dgm:pt>
    <dgm:pt modelId="{B38BBC29-D78B-4B25-AC0B-ED66B8F4C980}" type="parTrans" cxnId="{9E7C635B-4746-4997-97E7-AD4438D05268}">
      <dgm:prSet/>
      <dgm:spPr/>
      <dgm:t>
        <a:bodyPr/>
        <a:lstStyle/>
        <a:p>
          <a:endParaRPr lang="hu-HU"/>
        </a:p>
      </dgm:t>
    </dgm:pt>
    <dgm:pt modelId="{52D02E43-2B66-4317-86C0-05AAFEC16F66}" type="sibTrans" cxnId="{9E7C635B-4746-4997-97E7-AD4438D05268}">
      <dgm:prSet/>
      <dgm:spPr/>
      <dgm:t>
        <a:bodyPr/>
        <a:lstStyle/>
        <a:p>
          <a:endParaRPr lang="hu-HU"/>
        </a:p>
      </dgm:t>
    </dgm:pt>
    <dgm:pt modelId="{53FDA6D2-DF25-4377-B728-69B75FCDFAC2}">
      <dgm:prSet/>
      <dgm:spPr/>
      <dgm:t>
        <a:bodyPr/>
        <a:lstStyle/>
        <a:p>
          <a:endParaRPr lang="hu-HU"/>
        </a:p>
      </dgm:t>
    </dgm:pt>
    <dgm:pt modelId="{004163F2-9134-4262-8C52-067793F14967}" type="parTrans" cxnId="{63AFADEA-3221-4E3E-8F0E-754AC5C4197A}">
      <dgm:prSet/>
      <dgm:spPr/>
      <dgm:t>
        <a:bodyPr/>
        <a:lstStyle/>
        <a:p>
          <a:endParaRPr lang="hu-HU"/>
        </a:p>
      </dgm:t>
    </dgm:pt>
    <dgm:pt modelId="{20A00E40-003C-4B57-B37D-0F4B0073017D}" type="sibTrans" cxnId="{63AFADEA-3221-4E3E-8F0E-754AC5C4197A}">
      <dgm:prSet/>
      <dgm:spPr/>
      <dgm:t>
        <a:bodyPr/>
        <a:lstStyle/>
        <a:p>
          <a:endParaRPr lang="hu-HU"/>
        </a:p>
      </dgm:t>
    </dgm:pt>
    <dgm:pt modelId="{7FE1E15C-9599-499B-A649-6F8A42D853A3}" type="pres">
      <dgm:prSet presAssocID="{F125206D-94D2-48BE-AD52-A744EB4F8A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B40E7-6AED-41EC-BACB-C60C02E52915}" type="pres">
      <dgm:prSet presAssocID="{738C97E7-6AB2-49EB-BC1F-8314F75E8D78}" presName="hierRoot1" presStyleCnt="0"/>
      <dgm:spPr/>
    </dgm:pt>
    <dgm:pt modelId="{BBC6655D-A359-43EB-A578-F7B484606B16}" type="pres">
      <dgm:prSet presAssocID="{738C97E7-6AB2-49EB-BC1F-8314F75E8D78}" presName="composite" presStyleCnt="0"/>
      <dgm:spPr/>
    </dgm:pt>
    <dgm:pt modelId="{543EAD74-4C14-4101-B974-8C8AE3025653}" type="pres">
      <dgm:prSet presAssocID="{738C97E7-6AB2-49EB-BC1F-8314F75E8D78}" presName="background" presStyleLbl="node0" presStyleIdx="0" presStyleCnt="1"/>
      <dgm:spPr/>
    </dgm:pt>
    <dgm:pt modelId="{9C4741E2-85CA-41F3-8E69-6FB69906FA20}" type="pres">
      <dgm:prSet presAssocID="{738C97E7-6AB2-49EB-BC1F-8314F75E8D78}" presName="text" presStyleLbl="fgAcc0" presStyleIdx="0" presStyleCnt="1">
        <dgm:presLayoutVars>
          <dgm:chPref val="3"/>
        </dgm:presLayoutVars>
      </dgm:prSet>
      <dgm:spPr/>
    </dgm:pt>
    <dgm:pt modelId="{CAEA36F4-535F-4ECF-B39F-49B57F3C69B8}" type="pres">
      <dgm:prSet presAssocID="{738C97E7-6AB2-49EB-BC1F-8314F75E8D78}" presName="hierChild2" presStyleCnt="0"/>
      <dgm:spPr/>
    </dgm:pt>
    <dgm:pt modelId="{F8666BA1-4EC2-4881-A028-F6FE785EA007}" type="pres">
      <dgm:prSet presAssocID="{65DF1B9F-2668-4293-A6E9-895126BEA339}" presName="Name10" presStyleLbl="parChTrans1D2" presStyleIdx="0" presStyleCnt="2"/>
      <dgm:spPr/>
    </dgm:pt>
    <dgm:pt modelId="{0F8ACF00-DCB5-431B-9531-66FA7BA5919D}" type="pres">
      <dgm:prSet presAssocID="{E4F1DF03-09E4-4B65-B298-4939D1FD1CF9}" presName="hierRoot2" presStyleCnt="0"/>
      <dgm:spPr/>
    </dgm:pt>
    <dgm:pt modelId="{82CEDCC2-852C-4505-86D0-5025B35B4682}" type="pres">
      <dgm:prSet presAssocID="{E4F1DF03-09E4-4B65-B298-4939D1FD1CF9}" presName="composite2" presStyleCnt="0"/>
      <dgm:spPr/>
    </dgm:pt>
    <dgm:pt modelId="{AA6B3DB5-C0C9-4BEB-9D3A-7969AAA93F0F}" type="pres">
      <dgm:prSet presAssocID="{E4F1DF03-09E4-4B65-B298-4939D1FD1CF9}" presName="background2" presStyleLbl="node2" presStyleIdx="0" presStyleCnt="2"/>
      <dgm:spPr/>
    </dgm:pt>
    <dgm:pt modelId="{078E3222-D03D-433D-977A-645D10854CB4}" type="pres">
      <dgm:prSet presAssocID="{E4F1DF03-09E4-4B65-B298-4939D1FD1CF9}" presName="text2" presStyleLbl="fgAcc2" presStyleIdx="0" presStyleCnt="2">
        <dgm:presLayoutVars>
          <dgm:chPref val="3"/>
        </dgm:presLayoutVars>
      </dgm:prSet>
      <dgm:spPr/>
    </dgm:pt>
    <dgm:pt modelId="{0F251492-E9E8-4F2B-A7DF-652EFC588354}" type="pres">
      <dgm:prSet presAssocID="{E4F1DF03-09E4-4B65-B298-4939D1FD1CF9}" presName="hierChild3" presStyleCnt="0"/>
      <dgm:spPr/>
    </dgm:pt>
    <dgm:pt modelId="{92AB15CA-7A18-4269-ABBE-E50C3BFB1F0F}" type="pres">
      <dgm:prSet presAssocID="{FA63614C-7A82-494F-90B8-B4AA2417CB4E}" presName="Name17" presStyleLbl="parChTrans1D3" presStyleIdx="0" presStyleCnt="4"/>
      <dgm:spPr/>
    </dgm:pt>
    <dgm:pt modelId="{65706C08-B97A-458D-B0E6-2080E7499206}" type="pres">
      <dgm:prSet presAssocID="{AC72889A-9083-468A-8CF7-CC74BA5EDE90}" presName="hierRoot3" presStyleCnt="0"/>
      <dgm:spPr/>
    </dgm:pt>
    <dgm:pt modelId="{71C7ED63-BD4E-4618-A562-E4D86CB8A0A9}" type="pres">
      <dgm:prSet presAssocID="{AC72889A-9083-468A-8CF7-CC74BA5EDE90}" presName="composite3" presStyleCnt="0"/>
      <dgm:spPr/>
    </dgm:pt>
    <dgm:pt modelId="{3F00C522-68CF-4B6D-AE11-0CF84FFEBA02}" type="pres">
      <dgm:prSet presAssocID="{AC72889A-9083-468A-8CF7-CC74BA5EDE90}" presName="background3" presStyleLbl="node3" presStyleIdx="0" presStyleCnt="4"/>
      <dgm:spPr/>
    </dgm:pt>
    <dgm:pt modelId="{64071A79-971C-4CDC-A589-BBB997F416BF}" type="pres">
      <dgm:prSet presAssocID="{AC72889A-9083-468A-8CF7-CC74BA5EDE90}" presName="text3" presStyleLbl="fgAcc3" presStyleIdx="0" presStyleCnt="4">
        <dgm:presLayoutVars>
          <dgm:chPref val="3"/>
        </dgm:presLayoutVars>
      </dgm:prSet>
      <dgm:spPr/>
    </dgm:pt>
    <dgm:pt modelId="{614697E5-DFBE-45B7-973E-BFE46D89AA25}" type="pres">
      <dgm:prSet presAssocID="{AC72889A-9083-468A-8CF7-CC74BA5EDE90}" presName="hierChild4" presStyleCnt="0"/>
      <dgm:spPr/>
    </dgm:pt>
    <dgm:pt modelId="{2265F0D5-F230-4A8E-AC41-F655FF9D01F0}" type="pres">
      <dgm:prSet presAssocID="{CEFF66F0-28D8-47E1-8A92-E3695750E773}" presName="Name23" presStyleLbl="parChTrans1D4" presStyleIdx="0" presStyleCnt="8"/>
      <dgm:spPr/>
    </dgm:pt>
    <dgm:pt modelId="{C013AC78-2440-4DF9-8763-EB9A9429C11B}" type="pres">
      <dgm:prSet presAssocID="{985BA073-61E8-45D6-B1A8-BB014D3E8393}" presName="hierRoot4" presStyleCnt="0"/>
      <dgm:spPr/>
    </dgm:pt>
    <dgm:pt modelId="{0FFB39AF-C47D-4B6B-8835-F6894F8563AE}" type="pres">
      <dgm:prSet presAssocID="{985BA073-61E8-45D6-B1A8-BB014D3E8393}" presName="composite4" presStyleCnt="0"/>
      <dgm:spPr/>
    </dgm:pt>
    <dgm:pt modelId="{85337EE3-2181-48CF-9A55-EC8B82B693B8}" type="pres">
      <dgm:prSet presAssocID="{985BA073-61E8-45D6-B1A8-BB014D3E8393}" presName="background4" presStyleLbl="node4" presStyleIdx="0" presStyleCnt="8"/>
      <dgm:spPr/>
    </dgm:pt>
    <dgm:pt modelId="{115B9DEB-E77E-4FF1-AB9B-65E89AC2EC64}" type="pres">
      <dgm:prSet presAssocID="{985BA073-61E8-45D6-B1A8-BB014D3E8393}" presName="text4" presStyleLbl="fgAcc4" presStyleIdx="0" presStyleCnt="8">
        <dgm:presLayoutVars>
          <dgm:chPref val="3"/>
        </dgm:presLayoutVars>
      </dgm:prSet>
      <dgm:spPr/>
    </dgm:pt>
    <dgm:pt modelId="{897F18CE-BCE4-4460-9EC0-876F30E421BE}" type="pres">
      <dgm:prSet presAssocID="{985BA073-61E8-45D6-B1A8-BB014D3E8393}" presName="hierChild5" presStyleCnt="0"/>
      <dgm:spPr/>
    </dgm:pt>
    <dgm:pt modelId="{2C0E6409-C819-485D-B44A-5F269C8F1025}" type="pres">
      <dgm:prSet presAssocID="{A8287027-471E-4689-91EA-5B2B4E1A490F}" presName="Name23" presStyleLbl="parChTrans1D4" presStyleIdx="1" presStyleCnt="8"/>
      <dgm:spPr/>
    </dgm:pt>
    <dgm:pt modelId="{42899C90-90B3-4A57-8AA1-0D15B91ED15B}" type="pres">
      <dgm:prSet presAssocID="{009187DF-FF17-4302-8784-A27C8D3965BE}" presName="hierRoot4" presStyleCnt="0"/>
      <dgm:spPr/>
    </dgm:pt>
    <dgm:pt modelId="{4E2081B9-3D30-490C-953D-EE446B6695A0}" type="pres">
      <dgm:prSet presAssocID="{009187DF-FF17-4302-8784-A27C8D3965BE}" presName="composite4" presStyleCnt="0"/>
      <dgm:spPr/>
    </dgm:pt>
    <dgm:pt modelId="{09D90B8E-E138-444E-BEB8-F03A2271E905}" type="pres">
      <dgm:prSet presAssocID="{009187DF-FF17-4302-8784-A27C8D3965BE}" presName="background4" presStyleLbl="node4" presStyleIdx="1" presStyleCnt="8"/>
      <dgm:spPr/>
    </dgm:pt>
    <dgm:pt modelId="{69B9EACD-F0E2-4164-B0D0-C8A1F58495A2}" type="pres">
      <dgm:prSet presAssocID="{009187DF-FF17-4302-8784-A27C8D3965BE}" presName="text4" presStyleLbl="fgAcc4" presStyleIdx="1" presStyleCnt="8">
        <dgm:presLayoutVars>
          <dgm:chPref val="3"/>
        </dgm:presLayoutVars>
      </dgm:prSet>
      <dgm:spPr/>
    </dgm:pt>
    <dgm:pt modelId="{D82365A8-1C7E-4BE1-8404-F4B197BCB930}" type="pres">
      <dgm:prSet presAssocID="{009187DF-FF17-4302-8784-A27C8D3965BE}" presName="hierChild5" presStyleCnt="0"/>
      <dgm:spPr/>
    </dgm:pt>
    <dgm:pt modelId="{BE47A44F-CAC8-40AC-9F83-E5DD89D733AF}" type="pres">
      <dgm:prSet presAssocID="{35B2DBCB-C683-4D16-8CC8-9FC423DD5CD4}" presName="Name17" presStyleLbl="parChTrans1D3" presStyleIdx="1" presStyleCnt="4"/>
      <dgm:spPr/>
    </dgm:pt>
    <dgm:pt modelId="{2817E267-A4C7-4022-A95D-3B2F7B837B68}" type="pres">
      <dgm:prSet presAssocID="{1EC1C514-E6C7-4E58-AD41-1D0AAF0FE550}" presName="hierRoot3" presStyleCnt="0"/>
      <dgm:spPr/>
    </dgm:pt>
    <dgm:pt modelId="{A3CBCB6B-5994-488E-B157-24019779A603}" type="pres">
      <dgm:prSet presAssocID="{1EC1C514-E6C7-4E58-AD41-1D0AAF0FE550}" presName="composite3" presStyleCnt="0"/>
      <dgm:spPr/>
    </dgm:pt>
    <dgm:pt modelId="{297E4CF8-2015-4FE4-9F3A-00636DB8B0CC}" type="pres">
      <dgm:prSet presAssocID="{1EC1C514-E6C7-4E58-AD41-1D0AAF0FE550}" presName="background3" presStyleLbl="node3" presStyleIdx="1" presStyleCnt="4"/>
      <dgm:spPr/>
    </dgm:pt>
    <dgm:pt modelId="{EBE37A9B-59A9-4CCC-9725-F17F1D566694}" type="pres">
      <dgm:prSet presAssocID="{1EC1C514-E6C7-4E58-AD41-1D0AAF0FE550}" presName="text3" presStyleLbl="fgAcc3" presStyleIdx="1" presStyleCnt="4">
        <dgm:presLayoutVars>
          <dgm:chPref val="3"/>
        </dgm:presLayoutVars>
      </dgm:prSet>
      <dgm:spPr/>
    </dgm:pt>
    <dgm:pt modelId="{EB2A67B9-85CA-4B4A-962A-44E264F7D7B2}" type="pres">
      <dgm:prSet presAssocID="{1EC1C514-E6C7-4E58-AD41-1D0AAF0FE550}" presName="hierChild4" presStyleCnt="0"/>
      <dgm:spPr/>
    </dgm:pt>
    <dgm:pt modelId="{AD6EC2BF-8D1E-466F-A2F1-675655997EB7}" type="pres">
      <dgm:prSet presAssocID="{DF42626C-FFB7-451F-814A-1A2BF239A00A}" presName="Name23" presStyleLbl="parChTrans1D4" presStyleIdx="2" presStyleCnt="8"/>
      <dgm:spPr/>
    </dgm:pt>
    <dgm:pt modelId="{63D84600-903B-4D41-8FFE-918A2E12CAF5}" type="pres">
      <dgm:prSet presAssocID="{BB2ABA2A-FB6E-4C3E-AF6F-16DDED9DCB46}" presName="hierRoot4" presStyleCnt="0"/>
      <dgm:spPr/>
    </dgm:pt>
    <dgm:pt modelId="{B75ACDE3-83E3-48DC-86D9-94D26E572E09}" type="pres">
      <dgm:prSet presAssocID="{BB2ABA2A-FB6E-4C3E-AF6F-16DDED9DCB46}" presName="composite4" presStyleCnt="0"/>
      <dgm:spPr/>
    </dgm:pt>
    <dgm:pt modelId="{6DDFE006-605E-4341-BA44-4FA56997F6DF}" type="pres">
      <dgm:prSet presAssocID="{BB2ABA2A-FB6E-4C3E-AF6F-16DDED9DCB46}" presName="background4" presStyleLbl="node4" presStyleIdx="2" presStyleCnt="8"/>
      <dgm:spPr/>
    </dgm:pt>
    <dgm:pt modelId="{B31CD65E-6F2D-4652-935C-03B545A1788E}" type="pres">
      <dgm:prSet presAssocID="{BB2ABA2A-FB6E-4C3E-AF6F-16DDED9DCB46}" presName="text4" presStyleLbl="fgAcc4" presStyleIdx="2" presStyleCnt="8">
        <dgm:presLayoutVars>
          <dgm:chPref val="3"/>
        </dgm:presLayoutVars>
      </dgm:prSet>
      <dgm:spPr/>
    </dgm:pt>
    <dgm:pt modelId="{F66E49D8-9F66-4CA6-897E-9A3AE4E466B6}" type="pres">
      <dgm:prSet presAssocID="{BB2ABA2A-FB6E-4C3E-AF6F-16DDED9DCB46}" presName="hierChild5" presStyleCnt="0"/>
      <dgm:spPr/>
    </dgm:pt>
    <dgm:pt modelId="{3664BB18-71AD-4EC9-9490-D7715E3A634A}" type="pres">
      <dgm:prSet presAssocID="{67D7F426-FCCC-438B-A225-92B14FF5F84F}" presName="Name23" presStyleLbl="parChTrans1D4" presStyleIdx="3" presStyleCnt="8"/>
      <dgm:spPr/>
    </dgm:pt>
    <dgm:pt modelId="{4A52DC9F-9D67-4A7C-A220-94D3057D5BCA}" type="pres">
      <dgm:prSet presAssocID="{43C4E193-EA62-4AE2-A326-386FA5ADD585}" presName="hierRoot4" presStyleCnt="0"/>
      <dgm:spPr/>
    </dgm:pt>
    <dgm:pt modelId="{38B27074-785D-4B86-8DAF-3B331E49A4BD}" type="pres">
      <dgm:prSet presAssocID="{43C4E193-EA62-4AE2-A326-386FA5ADD585}" presName="composite4" presStyleCnt="0"/>
      <dgm:spPr/>
    </dgm:pt>
    <dgm:pt modelId="{AA769156-4F55-4D55-80D9-512D930C2FF1}" type="pres">
      <dgm:prSet presAssocID="{43C4E193-EA62-4AE2-A326-386FA5ADD585}" presName="background4" presStyleLbl="node4" presStyleIdx="3" presStyleCnt="8"/>
      <dgm:spPr/>
    </dgm:pt>
    <dgm:pt modelId="{6E73E8B6-3FE9-427D-9FBF-7B825528DC5A}" type="pres">
      <dgm:prSet presAssocID="{43C4E193-EA62-4AE2-A326-386FA5ADD585}" presName="text4" presStyleLbl="fgAcc4" presStyleIdx="3" presStyleCnt="8">
        <dgm:presLayoutVars>
          <dgm:chPref val="3"/>
        </dgm:presLayoutVars>
      </dgm:prSet>
      <dgm:spPr/>
    </dgm:pt>
    <dgm:pt modelId="{CAEE37C9-D015-4A5A-AF37-B2E97B8C36C8}" type="pres">
      <dgm:prSet presAssocID="{43C4E193-EA62-4AE2-A326-386FA5ADD585}" presName="hierChild5" presStyleCnt="0"/>
      <dgm:spPr/>
    </dgm:pt>
    <dgm:pt modelId="{9A58CAA0-FD1C-483D-A7F5-9B88CF88251D}" type="pres">
      <dgm:prSet presAssocID="{297AB875-0A66-4552-9D97-EA917A35FFC4}" presName="Name10" presStyleLbl="parChTrans1D2" presStyleIdx="1" presStyleCnt="2"/>
      <dgm:spPr/>
    </dgm:pt>
    <dgm:pt modelId="{F40A2E0A-BEA0-4419-B0DF-E8BD584735E1}" type="pres">
      <dgm:prSet presAssocID="{DBAEC102-5506-4BE7-BB6F-CE431A4337F8}" presName="hierRoot2" presStyleCnt="0"/>
      <dgm:spPr/>
    </dgm:pt>
    <dgm:pt modelId="{1E950166-8B13-471B-BD26-908FA5F238BF}" type="pres">
      <dgm:prSet presAssocID="{DBAEC102-5506-4BE7-BB6F-CE431A4337F8}" presName="composite2" presStyleCnt="0"/>
      <dgm:spPr/>
    </dgm:pt>
    <dgm:pt modelId="{B812C96F-C8BC-4834-B0B4-F49E9BE7511E}" type="pres">
      <dgm:prSet presAssocID="{DBAEC102-5506-4BE7-BB6F-CE431A4337F8}" presName="background2" presStyleLbl="node2" presStyleIdx="1" presStyleCnt="2"/>
      <dgm:spPr/>
    </dgm:pt>
    <dgm:pt modelId="{A2262928-0B52-46EE-A379-026EB52AF8D8}" type="pres">
      <dgm:prSet presAssocID="{DBAEC102-5506-4BE7-BB6F-CE431A4337F8}" presName="text2" presStyleLbl="fgAcc2" presStyleIdx="1" presStyleCnt="2">
        <dgm:presLayoutVars>
          <dgm:chPref val="3"/>
        </dgm:presLayoutVars>
      </dgm:prSet>
      <dgm:spPr/>
    </dgm:pt>
    <dgm:pt modelId="{225A7098-D771-4E32-A937-D373833E0BB5}" type="pres">
      <dgm:prSet presAssocID="{DBAEC102-5506-4BE7-BB6F-CE431A4337F8}" presName="hierChild3" presStyleCnt="0"/>
      <dgm:spPr/>
    </dgm:pt>
    <dgm:pt modelId="{3CCA3B0D-B6A4-4208-A084-50D4038501AD}" type="pres">
      <dgm:prSet presAssocID="{7DF54E9E-3249-4C4C-8FA7-6576D8E5EBE4}" presName="Name17" presStyleLbl="parChTrans1D3" presStyleIdx="2" presStyleCnt="4"/>
      <dgm:spPr/>
    </dgm:pt>
    <dgm:pt modelId="{43B037BE-AB30-4E0A-8C07-0C6B54E2EEFF}" type="pres">
      <dgm:prSet presAssocID="{A10F38B8-0C5E-40C6-A11A-6AC9D393CA87}" presName="hierRoot3" presStyleCnt="0"/>
      <dgm:spPr/>
    </dgm:pt>
    <dgm:pt modelId="{B44DA08A-966E-43DF-B83A-D9DAF3CC3441}" type="pres">
      <dgm:prSet presAssocID="{A10F38B8-0C5E-40C6-A11A-6AC9D393CA87}" presName="composite3" presStyleCnt="0"/>
      <dgm:spPr/>
    </dgm:pt>
    <dgm:pt modelId="{4E5E1EC1-97DF-4565-9D58-B73811A4671B}" type="pres">
      <dgm:prSet presAssocID="{A10F38B8-0C5E-40C6-A11A-6AC9D393CA87}" presName="background3" presStyleLbl="node3" presStyleIdx="2" presStyleCnt="4"/>
      <dgm:spPr/>
    </dgm:pt>
    <dgm:pt modelId="{304D51C8-ECA3-4C05-8ECD-5F0CC9585D35}" type="pres">
      <dgm:prSet presAssocID="{A10F38B8-0C5E-40C6-A11A-6AC9D393CA87}" presName="text3" presStyleLbl="fgAcc3" presStyleIdx="2" presStyleCnt="4">
        <dgm:presLayoutVars>
          <dgm:chPref val="3"/>
        </dgm:presLayoutVars>
      </dgm:prSet>
      <dgm:spPr/>
    </dgm:pt>
    <dgm:pt modelId="{74FD7791-E3CD-4B3D-9BF7-9D347CE0FA2D}" type="pres">
      <dgm:prSet presAssocID="{A10F38B8-0C5E-40C6-A11A-6AC9D393CA87}" presName="hierChild4" presStyleCnt="0"/>
      <dgm:spPr/>
    </dgm:pt>
    <dgm:pt modelId="{CE5467BC-5EFF-4126-928E-FD40F3247E0F}" type="pres">
      <dgm:prSet presAssocID="{631CC916-DFDF-4919-8A0D-563F59984337}" presName="Name23" presStyleLbl="parChTrans1D4" presStyleIdx="4" presStyleCnt="8"/>
      <dgm:spPr/>
    </dgm:pt>
    <dgm:pt modelId="{C5823333-440D-4493-A58B-6BA61FF8B299}" type="pres">
      <dgm:prSet presAssocID="{D41147A0-CC45-491F-A379-C2994D213305}" presName="hierRoot4" presStyleCnt="0"/>
      <dgm:spPr/>
    </dgm:pt>
    <dgm:pt modelId="{0A3AC912-B6FF-4D27-A36B-AD89926A263F}" type="pres">
      <dgm:prSet presAssocID="{D41147A0-CC45-491F-A379-C2994D213305}" presName="composite4" presStyleCnt="0"/>
      <dgm:spPr/>
    </dgm:pt>
    <dgm:pt modelId="{789F9A14-94D3-4DB7-BE77-511FA37EB623}" type="pres">
      <dgm:prSet presAssocID="{D41147A0-CC45-491F-A379-C2994D213305}" presName="background4" presStyleLbl="node4" presStyleIdx="4" presStyleCnt="8"/>
      <dgm:spPr/>
    </dgm:pt>
    <dgm:pt modelId="{AABE1E96-BEDE-47E9-9BEA-250CC99A5C8D}" type="pres">
      <dgm:prSet presAssocID="{D41147A0-CC45-491F-A379-C2994D213305}" presName="text4" presStyleLbl="fgAcc4" presStyleIdx="4" presStyleCnt="8">
        <dgm:presLayoutVars>
          <dgm:chPref val="3"/>
        </dgm:presLayoutVars>
      </dgm:prSet>
      <dgm:spPr/>
    </dgm:pt>
    <dgm:pt modelId="{8D3B7248-5C86-4D4E-BB91-0B19B7F772F3}" type="pres">
      <dgm:prSet presAssocID="{D41147A0-CC45-491F-A379-C2994D213305}" presName="hierChild5" presStyleCnt="0"/>
      <dgm:spPr/>
    </dgm:pt>
    <dgm:pt modelId="{2AA3B07D-38DC-44E3-ADB8-77ECED32A330}" type="pres">
      <dgm:prSet presAssocID="{B38BBC29-D78B-4B25-AC0B-ED66B8F4C980}" presName="Name23" presStyleLbl="parChTrans1D4" presStyleIdx="5" presStyleCnt="8"/>
      <dgm:spPr/>
    </dgm:pt>
    <dgm:pt modelId="{AF331790-5828-43C3-B888-916571E2A5A8}" type="pres">
      <dgm:prSet presAssocID="{27B6B061-7DEF-4C63-BBCB-B39889CFE1F4}" presName="hierRoot4" presStyleCnt="0"/>
      <dgm:spPr/>
    </dgm:pt>
    <dgm:pt modelId="{55CBF528-5F2D-47CC-9EC6-AC67D32F4974}" type="pres">
      <dgm:prSet presAssocID="{27B6B061-7DEF-4C63-BBCB-B39889CFE1F4}" presName="composite4" presStyleCnt="0"/>
      <dgm:spPr/>
    </dgm:pt>
    <dgm:pt modelId="{BF5245F4-B083-4457-9176-EE68A6A27ABF}" type="pres">
      <dgm:prSet presAssocID="{27B6B061-7DEF-4C63-BBCB-B39889CFE1F4}" presName="background4" presStyleLbl="node4" presStyleIdx="5" presStyleCnt="8"/>
      <dgm:spPr/>
    </dgm:pt>
    <dgm:pt modelId="{8F63E6C3-F3C5-4ECD-A438-4CF58450753F}" type="pres">
      <dgm:prSet presAssocID="{27B6B061-7DEF-4C63-BBCB-B39889CFE1F4}" presName="text4" presStyleLbl="fgAcc4" presStyleIdx="5" presStyleCnt="8">
        <dgm:presLayoutVars>
          <dgm:chPref val="3"/>
        </dgm:presLayoutVars>
      </dgm:prSet>
      <dgm:spPr/>
    </dgm:pt>
    <dgm:pt modelId="{7DD5424C-49E7-4CAB-9AE6-1A615C9D29DB}" type="pres">
      <dgm:prSet presAssocID="{27B6B061-7DEF-4C63-BBCB-B39889CFE1F4}" presName="hierChild5" presStyleCnt="0"/>
      <dgm:spPr/>
    </dgm:pt>
    <dgm:pt modelId="{E26A984D-3ED7-4C16-9A70-A368923DCDB0}" type="pres">
      <dgm:prSet presAssocID="{4274DCE6-E798-43CD-92A5-B3D7265EBC9D}" presName="Name17" presStyleLbl="parChTrans1D3" presStyleIdx="3" presStyleCnt="4"/>
      <dgm:spPr/>
    </dgm:pt>
    <dgm:pt modelId="{1D0B068C-0F91-45A1-B38F-60196C97F5EE}" type="pres">
      <dgm:prSet presAssocID="{AE3B4EE2-92E5-4A64-9C96-C05B0BE53EEC}" presName="hierRoot3" presStyleCnt="0"/>
      <dgm:spPr/>
    </dgm:pt>
    <dgm:pt modelId="{456D7D2E-B552-4536-9ACB-105D1E8A46C7}" type="pres">
      <dgm:prSet presAssocID="{AE3B4EE2-92E5-4A64-9C96-C05B0BE53EEC}" presName="composite3" presStyleCnt="0"/>
      <dgm:spPr/>
    </dgm:pt>
    <dgm:pt modelId="{D4818A79-3976-4E49-8323-C8CDFBA209BF}" type="pres">
      <dgm:prSet presAssocID="{AE3B4EE2-92E5-4A64-9C96-C05B0BE53EEC}" presName="background3" presStyleLbl="node3" presStyleIdx="3" presStyleCnt="4"/>
      <dgm:spPr/>
    </dgm:pt>
    <dgm:pt modelId="{2BE04E93-7B25-4B83-AD89-F52A13B67368}" type="pres">
      <dgm:prSet presAssocID="{AE3B4EE2-92E5-4A64-9C96-C05B0BE53EEC}" presName="text3" presStyleLbl="fgAcc3" presStyleIdx="3" presStyleCnt="4">
        <dgm:presLayoutVars>
          <dgm:chPref val="3"/>
        </dgm:presLayoutVars>
      </dgm:prSet>
      <dgm:spPr/>
    </dgm:pt>
    <dgm:pt modelId="{AADE9899-77AC-4EB7-A3AC-AB6305CFAFD8}" type="pres">
      <dgm:prSet presAssocID="{AE3B4EE2-92E5-4A64-9C96-C05B0BE53EEC}" presName="hierChild4" presStyleCnt="0"/>
      <dgm:spPr/>
    </dgm:pt>
    <dgm:pt modelId="{7164BEB1-D331-4E23-B17F-2E581C0F1478}" type="pres">
      <dgm:prSet presAssocID="{F07D2182-FB1A-4B21-80F6-EBAA2926A217}" presName="Name23" presStyleLbl="parChTrans1D4" presStyleIdx="6" presStyleCnt="8"/>
      <dgm:spPr/>
    </dgm:pt>
    <dgm:pt modelId="{5BB2919A-F05E-4451-9DBF-438672644C67}" type="pres">
      <dgm:prSet presAssocID="{902CDBDB-237C-4B48-975D-C65C3C38A56C}" presName="hierRoot4" presStyleCnt="0"/>
      <dgm:spPr/>
    </dgm:pt>
    <dgm:pt modelId="{1982B002-C1DF-4A56-AD86-7162D5670353}" type="pres">
      <dgm:prSet presAssocID="{902CDBDB-237C-4B48-975D-C65C3C38A56C}" presName="composite4" presStyleCnt="0"/>
      <dgm:spPr/>
    </dgm:pt>
    <dgm:pt modelId="{8D649FCE-E451-42CA-B611-0E99F2FDD8E7}" type="pres">
      <dgm:prSet presAssocID="{902CDBDB-237C-4B48-975D-C65C3C38A56C}" presName="background4" presStyleLbl="node4" presStyleIdx="6" presStyleCnt="8"/>
      <dgm:spPr/>
    </dgm:pt>
    <dgm:pt modelId="{7C03CC4B-4386-4740-93D9-5E55806006BC}" type="pres">
      <dgm:prSet presAssocID="{902CDBDB-237C-4B48-975D-C65C3C38A56C}" presName="text4" presStyleLbl="fgAcc4" presStyleIdx="6" presStyleCnt="8">
        <dgm:presLayoutVars>
          <dgm:chPref val="3"/>
        </dgm:presLayoutVars>
      </dgm:prSet>
      <dgm:spPr/>
    </dgm:pt>
    <dgm:pt modelId="{C1653C19-B181-4C12-8676-FDDFAF592983}" type="pres">
      <dgm:prSet presAssocID="{902CDBDB-237C-4B48-975D-C65C3C38A56C}" presName="hierChild5" presStyleCnt="0"/>
      <dgm:spPr/>
    </dgm:pt>
    <dgm:pt modelId="{495EC678-6BC6-4699-9A66-6078BC28E1BF}" type="pres">
      <dgm:prSet presAssocID="{004163F2-9134-4262-8C52-067793F14967}" presName="Name23" presStyleLbl="parChTrans1D4" presStyleIdx="7" presStyleCnt="8"/>
      <dgm:spPr/>
    </dgm:pt>
    <dgm:pt modelId="{2F4364AE-8DEE-481F-B5F0-B52C67652DDA}" type="pres">
      <dgm:prSet presAssocID="{53FDA6D2-DF25-4377-B728-69B75FCDFAC2}" presName="hierRoot4" presStyleCnt="0"/>
      <dgm:spPr/>
    </dgm:pt>
    <dgm:pt modelId="{BD5B8B67-166A-4DE3-ADB8-FCF46E1156DE}" type="pres">
      <dgm:prSet presAssocID="{53FDA6D2-DF25-4377-B728-69B75FCDFAC2}" presName="composite4" presStyleCnt="0"/>
      <dgm:spPr/>
    </dgm:pt>
    <dgm:pt modelId="{F505D475-DCB2-4BAE-BDE3-F73DFA727522}" type="pres">
      <dgm:prSet presAssocID="{53FDA6D2-DF25-4377-B728-69B75FCDFAC2}" presName="background4" presStyleLbl="node4" presStyleIdx="7" presStyleCnt="8"/>
      <dgm:spPr/>
    </dgm:pt>
    <dgm:pt modelId="{B004DFED-9107-4903-9472-EB02E5519FE3}" type="pres">
      <dgm:prSet presAssocID="{53FDA6D2-DF25-4377-B728-69B75FCDFAC2}" presName="text4" presStyleLbl="fgAcc4" presStyleIdx="7" presStyleCnt="8">
        <dgm:presLayoutVars>
          <dgm:chPref val="3"/>
        </dgm:presLayoutVars>
      </dgm:prSet>
      <dgm:spPr/>
    </dgm:pt>
    <dgm:pt modelId="{F7C1B028-3E08-490B-9BDC-0EF154E35F19}" type="pres">
      <dgm:prSet presAssocID="{53FDA6D2-DF25-4377-B728-69B75FCDFAC2}" presName="hierChild5" presStyleCnt="0"/>
      <dgm:spPr/>
    </dgm:pt>
  </dgm:ptLst>
  <dgm:cxnLst>
    <dgm:cxn modelId="{9D264E6A-99BF-4ABD-B813-BDD51D387EF5}" type="presOf" srcId="{67D7F426-FCCC-438B-A225-92B14FF5F84F}" destId="{3664BB18-71AD-4EC9-9490-D7715E3A634A}" srcOrd="0" destOrd="0" presId="urn:microsoft.com/office/officeart/2005/8/layout/hierarchy1"/>
    <dgm:cxn modelId="{23122496-FADA-48C3-884C-D820E9810B6E}" type="presOf" srcId="{FA63614C-7A82-494F-90B8-B4AA2417CB4E}" destId="{92AB15CA-7A18-4269-ABBE-E50C3BFB1F0F}" srcOrd="0" destOrd="0" presId="urn:microsoft.com/office/officeart/2005/8/layout/hierarchy1"/>
    <dgm:cxn modelId="{A1F38BB2-0A45-4004-8673-DD31C3E22578}" type="presOf" srcId="{631CC916-DFDF-4919-8A0D-563F59984337}" destId="{CE5467BC-5EFF-4126-928E-FD40F3247E0F}" srcOrd="0" destOrd="0" presId="urn:microsoft.com/office/officeart/2005/8/layout/hierarchy1"/>
    <dgm:cxn modelId="{8B787A3B-CA2E-4830-BA94-B9B17229CD3D}" type="presOf" srcId="{BB2ABA2A-FB6E-4C3E-AF6F-16DDED9DCB46}" destId="{B31CD65E-6F2D-4652-935C-03B545A1788E}" srcOrd="0" destOrd="0" presId="urn:microsoft.com/office/officeart/2005/8/layout/hierarchy1"/>
    <dgm:cxn modelId="{A70AEEF2-9BB6-4E27-8A9D-2F225B5DED6E}" type="presOf" srcId="{985BA073-61E8-45D6-B1A8-BB014D3E8393}" destId="{115B9DEB-E77E-4FF1-AB9B-65E89AC2EC64}" srcOrd="0" destOrd="0" presId="urn:microsoft.com/office/officeart/2005/8/layout/hierarchy1"/>
    <dgm:cxn modelId="{91B0D185-3D7C-4EAD-B126-89F5798589AA}" srcId="{DBAEC102-5506-4BE7-BB6F-CE431A4337F8}" destId="{AE3B4EE2-92E5-4A64-9C96-C05B0BE53EEC}" srcOrd="1" destOrd="0" parTransId="{4274DCE6-E798-43CD-92A5-B3D7265EBC9D}" sibTransId="{AE8179ED-0D50-4697-8AFA-2F544EC3DEBD}"/>
    <dgm:cxn modelId="{41A7A35C-342C-41D7-ABD3-E06C1AFE0839}" srcId="{738C97E7-6AB2-49EB-BC1F-8314F75E8D78}" destId="{E4F1DF03-09E4-4B65-B298-4939D1FD1CF9}" srcOrd="0" destOrd="0" parTransId="{65DF1B9F-2668-4293-A6E9-895126BEA339}" sibTransId="{6A04A314-1616-44FD-BA23-3DB85DC66A9B}"/>
    <dgm:cxn modelId="{8BAA7A2E-E9FE-4F0F-9BFC-B52743DC8236}" srcId="{738C97E7-6AB2-49EB-BC1F-8314F75E8D78}" destId="{DBAEC102-5506-4BE7-BB6F-CE431A4337F8}" srcOrd="1" destOrd="0" parTransId="{297AB875-0A66-4552-9D97-EA917A35FFC4}" sibTransId="{93013826-2571-413D-BC27-1197DBD3C7E9}"/>
    <dgm:cxn modelId="{BC43838B-9F0D-42DD-9E88-89555CAB1169}" type="presOf" srcId="{B38BBC29-D78B-4B25-AC0B-ED66B8F4C980}" destId="{2AA3B07D-38DC-44E3-ADB8-77ECED32A330}" srcOrd="0" destOrd="0" presId="urn:microsoft.com/office/officeart/2005/8/layout/hierarchy1"/>
    <dgm:cxn modelId="{35D78204-D63F-44A6-AFB5-8EB0F771A2F2}" srcId="{E4F1DF03-09E4-4B65-B298-4939D1FD1CF9}" destId="{AC72889A-9083-468A-8CF7-CC74BA5EDE90}" srcOrd="0" destOrd="0" parTransId="{FA63614C-7A82-494F-90B8-B4AA2417CB4E}" sibTransId="{086FFC07-F83F-43B0-8E06-7E8CAB993721}"/>
    <dgm:cxn modelId="{D1EFCAD8-5628-4C51-B7A3-4FB0A0E55A27}" type="presOf" srcId="{CEFF66F0-28D8-47E1-8A92-E3695750E773}" destId="{2265F0D5-F230-4A8E-AC41-F655FF9D01F0}" srcOrd="0" destOrd="0" presId="urn:microsoft.com/office/officeart/2005/8/layout/hierarchy1"/>
    <dgm:cxn modelId="{7D96A39A-9312-46CE-AD44-C9CF9305E9EA}" type="presOf" srcId="{65DF1B9F-2668-4293-A6E9-895126BEA339}" destId="{F8666BA1-4EC2-4881-A028-F6FE785EA007}" srcOrd="0" destOrd="0" presId="urn:microsoft.com/office/officeart/2005/8/layout/hierarchy1"/>
    <dgm:cxn modelId="{3290C3FB-25A9-492D-AC14-EE917A42776B}" srcId="{F125206D-94D2-48BE-AD52-A744EB4F8A61}" destId="{738C97E7-6AB2-49EB-BC1F-8314F75E8D78}" srcOrd="0" destOrd="0" parTransId="{2B994300-A9DE-489E-9AC4-52749F0A4A84}" sibTransId="{8A36AEEE-2B14-4CD1-9D76-CE9833232CC3}"/>
    <dgm:cxn modelId="{0176BF86-DA87-4DA1-BFE0-E17B51742FF2}" type="presOf" srcId="{AE3B4EE2-92E5-4A64-9C96-C05B0BE53EEC}" destId="{2BE04E93-7B25-4B83-AD89-F52A13B67368}" srcOrd="0" destOrd="0" presId="urn:microsoft.com/office/officeart/2005/8/layout/hierarchy1"/>
    <dgm:cxn modelId="{2CF1EA1F-AABE-44B7-A9C6-3634EDC2D1A9}" type="presOf" srcId="{35B2DBCB-C683-4D16-8CC8-9FC423DD5CD4}" destId="{BE47A44F-CAC8-40AC-9F83-E5DD89D733AF}" srcOrd="0" destOrd="0" presId="urn:microsoft.com/office/officeart/2005/8/layout/hierarchy1"/>
    <dgm:cxn modelId="{3F49BE50-6805-4DE1-9F2C-084EDC271B33}" type="presOf" srcId="{902CDBDB-237C-4B48-975D-C65C3C38A56C}" destId="{7C03CC4B-4386-4740-93D9-5E55806006BC}" srcOrd="0" destOrd="0" presId="urn:microsoft.com/office/officeart/2005/8/layout/hierarchy1"/>
    <dgm:cxn modelId="{EF96DA34-86B5-4CBF-8894-760C6891C40C}" srcId="{AC72889A-9083-468A-8CF7-CC74BA5EDE90}" destId="{009187DF-FF17-4302-8784-A27C8D3965BE}" srcOrd="1" destOrd="0" parTransId="{A8287027-471E-4689-91EA-5B2B4E1A490F}" sibTransId="{6CE6AAD0-F2E6-4FBF-A0E0-5FA22754DC74}"/>
    <dgm:cxn modelId="{9326340D-46F5-4DB1-8C85-497576723031}" srcId="{1EC1C514-E6C7-4E58-AD41-1D0AAF0FE550}" destId="{43C4E193-EA62-4AE2-A326-386FA5ADD585}" srcOrd="1" destOrd="0" parTransId="{67D7F426-FCCC-438B-A225-92B14FF5F84F}" sibTransId="{E5CA79DD-56E3-4CE6-B462-EFFCC8E91C3F}"/>
    <dgm:cxn modelId="{7CD26D65-43C9-4BFA-AE24-0DF68A1C5060}" type="presOf" srcId="{1EC1C514-E6C7-4E58-AD41-1D0AAF0FE550}" destId="{EBE37A9B-59A9-4CCC-9725-F17F1D566694}" srcOrd="0" destOrd="0" presId="urn:microsoft.com/office/officeart/2005/8/layout/hierarchy1"/>
    <dgm:cxn modelId="{63AFADEA-3221-4E3E-8F0E-754AC5C4197A}" srcId="{AE3B4EE2-92E5-4A64-9C96-C05B0BE53EEC}" destId="{53FDA6D2-DF25-4377-B728-69B75FCDFAC2}" srcOrd="1" destOrd="0" parTransId="{004163F2-9134-4262-8C52-067793F14967}" sibTransId="{20A00E40-003C-4B57-B37D-0F4B0073017D}"/>
    <dgm:cxn modelId="{42A35CE8-4066-43AB-97EA-A46F20B8AC64}" srcId="{AC72889A-9083-468A-8CF7-CC74BA5EDE90}" destId="{985BA073-61E8-45D6-B1A8-BB014D3E8393}" srcOrd="0" destOrd="0" parTransId="{CEFF66F0-28D8-47E1-8A92-E3695750E773}" sibTransId="{AD6A8067-29B6-4967-80EA-C8462070F90C}"/>
    <dgm:cxn modelId="{48A40868-A17C-4F9B-B393-9A6341DE2637}" type="presOf" srcId="{738C97E7-6AB2-49EB-BC1F-8314F75E8D78}" destId="{9C4741E2-85CA-41F3-8E69-6FB69906FA20}" srcOrd="0" destOrd="0" presId="urn:microsoft.com/office/officeart/2005/8/layout/hierarchy1"/>
    <dgm:cxn modelId="{20196029-D4AB-413C-9D82-1D90E047C789}" srcId="{E4F1DF03-09E4-4B65-B298-4939D1FD1CF9}" destId="{1EC1C514-E6C7-4E58-AD41-1D0AAF0FE550}" srcOrd="1" destOrd="0" parTransId="{35B2DBCB-C683-4D16-8CC8-9FC423DD5CD4}" sibTransId="{95AE9CBB-7E2D-41DF-AD64-CD70D76500A2}"/>
    <dgm:cxn modelId="{3DB2D282-AF52-49E3-A2C2-BF1821534E72}" type="presOf" srcId="{A10F38B8-0C5E-40C6-A11A-6AC9D393CA87}" destId="{304D51C8-ECA3-4C05-8ECD-5F0CC9585D35}" srcOrd="0" destOrd="0" presId="urn:microsoft.com/office/officeart/2005/8/layout/hierarchy1"/>
    <dgm:cxn modelId="{BF3EE015-7540-4C1C-854D-A87D0391F706}" type="presOf" srcId="{43C4E193-EA62-4AE2-A326-386FA5ADD585}" destId="{6E73E8B6-3FE9-427D-9FBF-7B825528DC5A}" srcOrd="0" destOrd="0" presId="urn:microsoft.com/office/officeart/2005/8/layout/hierarchy1"/>
    <dgm:cxn modelId="{8435644E-D3C1-4060-A136-CE05942032F0}" type="presOf" srcId="{53FDA6D2-DF25-4377-B728-69B75FCDFAC2}" destId="{B004DFED-9107-4903-9472-EB02E5519FE3}" srcOrd="0" destOrd="0" presId="urn:microsoft.com/office/officeart/2005/8/layout/hierarchy1"/>
    <dgm:cxn modelId="{DE22096F-60FD-43C9-A46F-7C998906902B}" type="presOf" srcId="{4274DCE6-E798-43CD-92A5-B3D7265EBC9D}" destId="{E26A984D-3ED7-4C16-9A70-A368923DCDB0}" srcOrd="0" destOrd="0" presId="urn:microsoft.com/office/officeart/2005/8/layout/hierarchy1"/>
    <dgm:cxn modelId="{36391DC1-F90A-4F9B-8C86-D835C691F50B}" type="presOf" srcId="{A8287027-471E-4689-91EA-5B2B4E1A490F}" destId="{2C0E6409-C819-485D-B44A-5F269C8F1025}" srcOrd="0" destOrd="0" presId="urn:microsoft.com/office/officeart/2005/8/layout/hierarchy1"/>
    <dgm:cxn modelId="{E3F90CDC-73B1-42BC-B5EB-ECD3A3A72D3C}" srcId="{A10F38B8-0C5E-40C6-A11A-6AC9D393CA87}" destId="{D41147A0-CC45-491F-A379-C2994D213305}" srcOrd="0" destOrd="0" parTransId="{631CC916-DFDF-4919-8A0D-563F59984337}" sibTransId="{4C0E4922-B4EA-4E0B-A9E0-ABEBD14E4D9C}"/>
    <dgm:cxn modelId="{B12F6A1E-6B33-4039-93D6-DAA834EA3458}" type="presOf" srcId="{27B6B061-7DEF-4C63-BBCB-B39889CFE1F4}" destId="{8F63E6C3-F3C5-4ECD-A438-4CF58450753F}" srcOrd="0" destOrd="0" presId="urn:microsoft.com/office/officeart/2005/8/layout/hierarchy1"/>
    <dgm:cxn modelId="{BE2EE047-3272-4A2C-B424-36B0A0B83C05}" type="presOf" srcId="{F07D2182-FB1A-4B21-80F6-EBAA2926A217}" destId="{7164BEB1-D331-4E23-B17F-2E581C0F1478}" srcOrd="0" destOrd="0" presId="urn:microsoft.com/office/officeart/2005/8/layout/hierarchy1"/>
    <dgm:cxn modelId="{57C96EBD-437E-4D43-AAD1-56DCF4039378}" type="presOf" srcId="{004163F2-9134-4262-8C52-067793F14967}" destId="{495EC678-6BC6-4699-9A66-6078BC28E1BF}" srcOrd="0" destOrd="0" presId="urn:microsoft.com/office/officeart/2005/8/layout/hierarchy1"/>
    <dgm:cxn modelId="{D34FCE9C-F56F-44BA-8B9C-2970FD2EC294}" type="presOf" srcId="{297AB875-0A66-4552-9D97-EA917A35FFC4}" destId="{9A58CAA0-FD1C-483D-A7F5-9B88CF88251D}" srcOrd="0" destOrd="0" presId="urn:microsoft.com/office/officeart/2005/8/layout/hierarchy1"/>
    <dgm:cxn modelId="{D9034B0F-7AD5-44D8-B775-F6E9F9E2D2D3}" srcId="{1EC1C514-E6C7-4E58-AD41-1D0AAF0FE550}" destId="{BB2ABA2A-FB6E-4C3E-AF6F-16DDED9DCB46}" srcOrd="0" destOrd="0" parTransId="{DF42626C-FFB7-451F-814A-1A2BF239A00A}" sibTransId="{EA9E5ABC-D731-42B1-A295-59B7454D015C}"/>
    <dgm:cxn modelId="{553EA635-0031-4EBF-97C5-AD090524D07E}" type="presOf" srcId="{7DF54E9E-3249-4C4C-8FA7-6576D8E5EBE4}" destId="{3CCA3B0D-B6A4-4208-A084-50D4038501AD}" srcOrd="0" destOrd="0" presId="urn:microsoft.com/office/officeart/2005/8/layout/hierarchy1"/>
    <dgm:cxn modelId="{6038FEC1-49EF-4FD2-81A9-3810F99AD0CB}" type="presOf" srcId="{DF42626C-FFB7-451F-814A-1A2BF239A00A}" destId="{AD6EC2BF-8D1E-466F-A2F1-675655997EB7}" srcOrd="0" destOrd="0" presId="urn:microsoft.com/office/officeart/2005/8/layout/hierarchy1"/>
    <dgm:cxn modelId="{5AFB4DD9-B456-4B60-907D-CF765E7D53AF}" type="presOf" srcId="{E4F1DF03-09E4-4B65-B298-4939D1FD1CF9}" destId="{078E3222-D03D-433D-977A-645D10854CB4}" srcOrd="0" destOrd="0" presId="urn:microsoft.com/office/officeart/2005/8/layout/hierarchy1"/>
    <dgm:cxn modelId="{14A07F4B-1756-4E24-BB49-5AD9D4A994D9}" srcId="{AE3B4EE2-92E5-4A64-9C96-C05B0BE53EEC}" destId="{902CDBDB-237C-4B48-975D-C65C3C38A56C}" srcOrd="0" destOrd="0" parTransId="{F07D2182-FB1A-4B21-80F6-EBAA2926A217}" sibTransId="{B5C534B9-1EDC-4987-A4B3-B43A91B5D9CB}"/>
    <dgm:cxn modelId="{31B4BBE3-13A7-4E6A-B73C-72C102AB246F}" type="presOf" srcId="{AC72889A-9083-468A-8CF7-CC74BA5EDE90}" destId="{64071A79-971C-4CDC-A589-BBB997F416BF}" srcOrd="0" destOrd="0" presId="urn:microsoft.com/office/officeart/2005/8/layout/hierarchy1"/>
    <dgm:cxn modelId="{FF64589E-0F2A-4958-B2AD-EDDB1D7AB9BA}" type="presOf" srcId="{DBAEC102-5506-4BE7-BB6F-CE431A4337F8}" destId="{A2262928-0B52-46EE-A379-026EB52AF8D8}" srcOrd="0" destOrd="0" presId="urn:microsoft.com/office/officeart/2005/8/layout/hierarchy1"/>
    <dgm:cxn modelId="{2524603F-0900-49F1-B7D2-EFCCE6EB2F80}" type="presOf" srcId="{009187DF-FF17-4302-8784-A27C8D3965BE}" destId="{69B9EACD-F0E2-4164-B0D0-C8A1F58495A2}" srcOrd="0" destOrd="0" presId="urn:microsoft.com/office/officeart/2005/8/layout/hierarchy1"/>
    <dgm:cxn modelId="{55FF2847-9D77-4DD0-BE16-945C80FDB8A8}" srcId="{DBAEC102-5506-4BE7-BB6F-CE431A4337F8}" destId="{A10F38B8-0C5E-40C6-A11A-6AC9D393CA87}" srcOrd="0" destOrd="0" parTransId="{7DF54E9E-3249-4C4C-8FA7-6576D8E5EBE4}" sibTransId="{565D9165-AA48-4941-BD4E-489D61EEF638}"/>
    <dgm:cxn modelId="{9E7C635B-4746-4997-97E7-AD4438D05268}" srcId="{A10F38B8-0C5E-40C6-A11A-6AC9D393CA87}" destId="{27B6B061-7DEF-4C63-BBCB-B39889CFE1F4}" srcOrd="1" destOrd="0" parTransId="{B38BBC29-D78B-4B25-AC0B-ED66B8F4C980}" sibTransId="{52D02E43-2B66-4317-86C0-05AAFEC16F66}"/>
    <dgm:cxn modelId="{B0AA4C12-8687-4911-A7D7-65CE39A7B1DF}" type="presOf" srcId="{F125206D-94D2-48BE-AD52-A744EB4F8A61}" destId="{7FE1E15C-9599-499B-A649-6F8A42D853A3}" srcOrd="0" destOrd="0" presId="urn:microsoft.com/office/officeart/2005/8/layout/hierarchy1"/>
    <dgm:cxn modelId="{9FBFB7FE-3BE4-4BB9-BAEF-5E5719D9B93A}" type="presOf" srcId="{D41147A0-CC45-491F-A379-C2994D213305}" destId="{AABE1E96-BEDE-47E9-9BEA-250CC99A5C8D}" srcOrd="0" destOrd="0" presId="urn:microsoft.com/office/officeart/2005/8/layout/hierarchy1"/>
    <dgm:cxn modelId="{62C3178E-29D1-449F-96C4-0228DDD255A3}" type="presParOf" srcId="{7FE1E15C-9599-499B-A649-6F8A42D853A3}" destId="{120B40E7-6AED-41EC-BACB-C60C02E52915}" srcOrd="0" destOrd="0" presId="urn:microsoft.com/office/officeart/2005/8/layout/hierarchy1"/>
    <dgm:cxn modelId="{6389F28D-3F1D-4C8B-88EB-AA732C7136BB}" type="presParOf" srcId="{120B40E7-6AED-41EC-BACB-C60C02E52915}" destId="{BBC6655D-A359-43EB-A578-F7B484606B16}" srcOrd="0" destOrd="0" presId="urn:microsoft.com/office/officeart/2005/8/layout/hierarchy1"/>
    <dgm:cxn modelId="{1AA1ED50-7E0C-4C6F-BCC3-9B7002BBF286}" type="presParOf" srcId="{BBC6655D-A359-43EB-A578-F7B484606B16}" destId="{543EAD74-4C14-4101-B974-8C8AE3025653}" srcOrd="0" destOrd="0" presId="urn:microsoft.com/office/officeart/2005/8/layout/hierarchy1"/>
    <dgm:cxn modelId="{1A9928B6-3824-41DA-9748-28F54DF606AB}" type="presParOf" srcId="{BBC6655D-A359-43EB-A578-F7B484606B16}" destId="{9C4741E2-85CA-41F3-8E69-6FB69906FA20}" srcOrd="1" destOrd="0" presId="urn:microsoft.com/office/officeart/2005/8/layout/hierarchy1"/>
    <dgm:cxn modelId="{8D892167-561D-4C98-9C85-74992C299456}" type="presParOf" srcId="{120B40E7-6AED-41EC-BACB-C60C02E52915}" destId="{CAEA36F4-535F-4ECF-B39F-49B57F3C69B8}" srcOrd="1" destOrd="0" presId="urn:microsoft.com/office/officeart/2005/8/layout/hierarchy1"/>
    <dgm:cxn modelId="{2C61C18C-813F-45DF-98CB-4384F23EB222}" type="presParOf" srcId="{CAEA36F4-535F-4ECF-B39F-49B57F3C69B8}" destId="{F8666BA1-4EC2-4881-A028-F6FE785EA007}" srcOrd="0" destOrd="0" presId="urn:microsoft.com/office/officeart/2005/8/layout/hierarchy1"/>
    <dgm:cxn modelId="{4016D1F4-CF12-4ACC-811D-EDF9039C7057}" type="presParOf" srcId="{CAEA36F4-535F-4ECF-B39F-49B57F3C69B8}" destId="{0F8ACF00-DCB5-431B-9531-66FA7BA5919D}" srcOrd="1" destOrd="0" presId="urn:microsoft.com/office/officeart/2005/8/layout/hierarchy1"/>
    <dgm:cxn modelId="{DB312D12-9963-49DE-9315-4715CCCE1C7E}" type="presParOf" srcId="{0F8ACF00-DCB5-431B-9531-66FA7BA5919D}" destId="{82CEDCC2-852C-4505-86D0-5025B35B4682}" srcOrd="0" destOrd="0" presId="urn:microsoft.com/office/officeart/2005/8/layout/hierarchy1"/>
    <dgm:cxn modelId="{FB083416-1D63-4016-BE90-9F49A5EB78B2}" type="presParOf" srcId="{82CEDCC2-852C-4505-86D0-5025B35B4682}" destId="{AA6B3DB5-C0C9-4BEB-9D3A-7969AAA93F0F}" srcOrd="0" destOrd="0" presId="urn:microsoft.com/office/officeart/2005/8/layout/hierarchy1"/>
    <dgm:cxn modelId="{9270FDA4-B98E-43D3-8F41-D1AF270C0CD6}" type="presParOf" srcId="{82CEDCC2-852C-4505-86D0-5025B35B4682}" destId="{078E3222-D03D-433D-977A-645D10854CB4}" srcOrd="1" destOrd="0" presId="urn:microsoft.com/office/officeart/2005/8/layout/hierarchy1"/>
    <dgm:cxn modelId="{927B5200-970E-456B-90EB-0AC499FE02E2}" type="presParOf" srcId="{0F8ACF00-DCB5-431B-9531-66FA7BA5919D}" destId="{0F251492-E9E8-4F2B-A7DF-652EFC588354}" srcOrd="1" destOrd="0" presId="urn:microsoft.com/office/officeart/2005/8/layout/hierarchy1"/>
    <dgm:cxn modelId="{5128BE22-EDEB-4384-8402-9B6582C8E61A}" type="presParOf" srcId="{0F251492-E9E8-4F2B-A7DF-652EFC588354}" destId="{92AB15CA-7A18-4269-ABBE-E50C3BFB1F0F}" srcOrd="0" destOrd="0" presId="urn:microsoft.com/office/officeart/2005/8/layout/hierarchy1"/>
    <dgm:cxn modelId="{82915023-B2A5-49AC-AF73-628E9B690FEC}" type="presParOf" srcId="{0F251492-E9E8-4F2B-A7DF-652EFC588354}" destId="{65706C08-B97A-458D-B0E6-2080E7499206}" srcOrd="1" destOrd="0" presId="urn:microsoft.com/office/officeart/2005/8/layout/hierarchy1"/>
    <dgm:cxn modelId="{29696D74-360B-4BF0-A2AC-F5C0B1DBE969}" type="presParOf" srcId="{65706C08-B97A-458D-B0E6-2080E7499206}" destId="{71C7ED63-BD4E-4618-A562-E4D86CB8A0A9}" srcOrd="0" destOrd="0" presId="urn:microsoft.com/office/officeart/2005/8/layout/hierarchy1"/>
    <dgm:cxn modelId="{273E0DB4-3F04-4E71-8871-87B8E4CFDE5F}" type="presParOf" srcId="{71C7ED63-BD4E-4618-A562-E4D86CB8A0A9}" destId="{3F00C522-68CF-4B6D-AE11-0CF84FFEBA02}" srcOrd="0" destOrd="0" presId="urn:microsoft.com/office/officeart/2005/8/layout/hierarchy1"/>
    <dgm:cxn modelId="{45714D07-A5C8-4380-AE72-88AB40D6B33D}" type="presParOf" srcId="{71C7ED63-BD4E-4618-A562-E4D86CB8A0A9}" destId="{64071A79-971C-4CDC-A589-BBB997F416BF}" srcOrd="1" destOrd="0" presId="urn:microsoft.com/office/officeart/2005/8/layout/hierarchy1"/>
    <dgm:cxn modelId="{1F2EEFA1-F643-4398-9336-03A2523203EB}" type="presParOf" srcId="{65706C08-B97A-458D-B0E6-2080E7499206}" destId="{614697E5-DFBE-45B7-973E-BFE46D89AA25}" srcOrd="1" destOrd="0" presId="urn:microsoft.com/office/officeart/2005/8/layout/hierarchy1"/>
    <dgm:cxn modelId="{86752F5F-8032-4A4C-9352-778EEBC609D3}" type="presParOf" srcId="{614697E5-DFBE-45B7-973E-BFE46D89AA25}" destId="{2265F0D5-F230-4A8E-AC41-F655FF9D01F0}" srcOrd="0" destOrd="0" presId="urn:microsoft.com/office/officeart/2005/8/layout/hierarchy1"/>
    <dgm:cxn modelId="{B77664A6-E9C0-499E-9B0A-772330A4E788}" type="presParOf" srcId="{614697E5-DFBE-45B7-973E-BFE46D89AA25}" destId="{C013AC78-2440-4DF9-8763-EB9A9429C11B}" srcOrd="1" destOrd="0" presId="urn:microsoft.com/office/officeart/2005/8/layout/hierarchy1"/>
    <dgm:cxn modelId="{141F0661-92DF-447C-9AAB-76E7D3669B78}" type="presParOf" srcId="{C013AC78-2440-4DF9-8763-EB9A9429C11B}" destId="{0FFB39AF-C47D-4B6B-8835-F6894F8563AE}" srcOrd="0" destOrd="0" presId="urn:microsoft.com/office/officeart/2005/8/layout/hierarchy1"/>
    <dgm:cxn modelId="{7FC3037E-8596-40EE-BA70-7E315C400279}" type="presParOf" srcId="{0FFB39AF-C47D-4B6B-8835-F6894F8563AE}" destId="{85337EE3-2181-48CF-9A55-EC8B82B693B8}" srcOrd="0" destOrd="0" presId="urn:microsoft.com/office/officeart/2005/8/layout/hierarchy1"/>
    <dgm:cxn modelId="{4228DB1F-7254-4555-A8C8-9AE58565C037}" type="presParOf" srcId="{0FFB39AF-C47D-4B6B-8835-F6894F8563AE}" destId="{115B9DEB-E77E-4FF1-AB9B-65E89AC2EC64}" srcOrd="1" destOrd="0" presId="urn:microsoft.com/office/officeart/2005/8/layout/hierarchy1"/>
    <dgm:cxn modelId="{301F866D-6FB5-4F7F-866B-6B36FFB2F1DA}" type="presParOf" srcId="{C013AC78-2440-4DF9-8763-EB9A9429C11B}" destId="{897F18CE-BCE4-4460-9EC0-876F30E421BE}" srcOrd="1" destOrd="0" presId="urn:microsoft.com/office/officeart/2005/8/layout/hierarchy1"/>
    <dgm:cxn modelId="{79EF49B6-461B-4FBD-A170-220BB3B4FF54}" type="presParOf" srcId="{614697E5-DFBE-45B7-973E-BFE46D89AA25}" destId="{2C0E6409-C819-485D-B44A-5F269C8F1025}" srcOrd="2" destOrd="0" presId="urn:microsoft.com/office/officeart/2005/8/layout/hierarchy1"/>
    <dgm:cxn modelId="{CD7F4536-014F-4C42-915D-0019326B65CF}" type="presParOf" srcId="{614697E5-DFBE-45B7-973E-BFE46D89AA25}" destId="{42899C90-90B3-4A57-8AA1-0D15B91ED15B}" srcOrd="3" destOrd="0" presId="urn:microsoft.com/office/officeart/2005/8/layout/hierarchy1"/>
    <dgm:cxn modelId="{9127910C-3EA8-4E52-A282-87D2E9C4DAC1}" type="presParOf" srcId="{42899C90-90B3-4A57-8AA1-0D15B91ED15B}" destId="{4E2081B9-3D30-490C-953D-EE446B6695A0}" srcOrd="0" destOrd="0" presId="urn:microsoft.com/office/officeart/2005/8/layout/hierarchy1"/>
    <dgm:cxn modelId="{5C5B5F45-F084-41B0-B989-8D7056F9591B}" type="presParOf" srcId="{4E2081B9-3D30-490C-953D-EE446B6695A0}" destId="{09D90B8E-E138-444E-BEB8-F03A2271E905}" srcOrd="0" destOrd="0" presId="urn:microsoft.com/office/officeart/2005/8/layout/hierarchy1"/>
    <dgm:cxn modelId="{CD65F425-8EB2-4920-AEA4-2FBB49F329B6}" type="presParOf" srcId="{4E2081B9-3D30-490C-953D-EE446B6695A0}" destId="{69B9EACD-F0E2-4164-B0D0-C8A1F58495A2}" srcOrd="1" destOrd="0" presId="urn:microsoft.com/office/officeart/2005/8/layout/hierarchy1"/>
    <dgm:cxn modelId="{89068ECB-5C68-4C30-9C6C-5FE21554FDC7}" type="presParOf" srcId="{42899C90-90B3-4A57-8AA1-0D15B91ED15B}" destId="{D82365A8-1C7E-4BE1-8404-F4B197BCB930}" srcOrd="1" destOrd="0" presId="urn:microsoft.com/office/officeart/2005/8/layout/hierarchy1"/>
    <dgm:cxn modelId="{DC39B4A5-2A24-45EB-8E40-053B96D48F11}" type="presParOf" srcId="{0F251492-E9E8-4F2B-A7DF-652EFC588354}" destId="{BE47A44F-CAC8-40AC-9F83-E5DD89D733AF}" srcOrd="2" destOrd="0" presId="urn:microsoft.com/office/officeart/2005/8/layout/hierarchy1"/>
    <dgm:cxn modelId="{D4DD9D90-9DCF-45FA-8B92-17CF071669FD}" type="presParOf" srcId="{0F251492-E9E8-4F2B-A7DF-652EFC588354}" destId="{2817E267-A4C7-4022-A95D-3B2F7B837B68}" srcOrd="3" destOrd="0" presId="urn:microsoft.com/office/officeart/2005/8/layout/hierarchy1"/>
    <dgm:cxn modelId="{7468B008-90FA-4AC2-BF17-4ED73D57DD27}" type="presParOf" srcId="{2817E267-A4C7-4022-A95D-3B2F7B837B68}" destId="{A3CBCB6B-5994-488E-B157-24019779A603}" srcOrd="0" destOrd="0" presId="urn:microsoft.com/office/officeart/2005/8/layout/hierarchy1"/>
    <dgm:cxn modelId="{F567CE1D-A27B-4169-8C0B-852701C56C3D}" type="presParOf" srcId="{A3CBCB6B-5994-488E-B157-24019779A603}" destId="{297E4CF8-2015-4FE4-9F3A-00636DB8B0CC}" srcOrd="0" destOrd="0" presId="urn:microsoft.com/office/officeart/2005/8/layout/hierarchy1"/>
    <dgm:cxn modelId="{5F3C013D-1872-491C-9400-53694BDC0818}" type="presParOf" srcId="{A3CBCB6B-5994-488E-B157-24019779A603}" destId="{EBE37A9B-59A9-4CCC-9725-F17F1D566694}" srcOrd="1" destOrd="0" presId="urn:microsoft.com/office/officeart/2005/8/layout/hierarchy1"/>
    <dgm:cxn modelId="{C7E03C65-11D7-43F5-83E6-F01D30170E13}" type="presParOf" srcId="{2817E267-A4C7-4022-A95D-3B2F7B837B68}" destId="{EB2A67B9-85CA-4B4A-962A-44E264F7D7B2}" srcOrd="1" destOrd="0" presId="urn:microsoft.com/office/officeart/2005/8/layout/hierarchy1"/>
    <dgm:cxn modelId="{3B59E071-EA2A-4502-AE0C-A98E23F9BFFB}" type="presParOf" srcId="{EB2A67B9-85CA-4B4A-962A-44E264F7D7B2}" destId="{AD6EC2BF-8D1E-466F-A2F1-675655997EB7}" srcOrd="0" destOrd="0" presId="urn:microsoft.com/office/officeart/2005/8/layout/hierarchy1"/>
    <dgm:cxn modelId="{35CF1653-99DD-47CE-9A2C-0937F98D64E3}" type="presParOf" srcId="{EB2A67B9-85CA-4B4A-962A-44E264F7D7B2}" destId="{63D84600-903B-4D41-8FFE-918A2E12CAF5}" srcOrd="1" destOrd="0" presId="urn:microsoft.com/office/officeart/2005/8/layout/hierarchy1"/>
    <dgm:cxn modelId="{BFC78A9A-ACFE-4313-A9AD-59DE099136BF}" type="presParOf" srcId="{63D84600-903B-4D41-8FFE-918A2E12CAF5}" destId="{B75ACDE3-83E3-48DC-86D9-94D26E572E09}" srcOrd="0" destOrd="0" presId="urn:microsoft.com/office/officeart/2005/8/layout/hierarchy1"/>
    <dgm:cxn modelId="{306BD97C-12F3-4F3E-8607-8C6835EF72CE}" type="presParOf" srcId="{B75ACDE3-83E3-48DC-86D9-94D26E572E09}" destId="{6DDFE006-605E-4341-BA44-4FA56997F6DF}" srcOrd="0" destOrd="0" presId="urn:microsoft.com/office/officeart/2005/8/layout/hierarchy1"/>
    <dgm:cxn modelId="{87612E97-6F4C-472C-AB12-B16CF6F0C82B}" type="presParOf" srcId="{B75ACDE3-83E3-48DC-86D9-94D26E572E09}" destId="{B31CD65E-6F2D-4652-935C-03B545A1788E}" srcOrd="1" destOrd="0" presId="urn:microsoft.com/office/officeart/2005/8/layout/hierarchy1"/>
    <dgm:cxn modelId="{37CC2460-ADB6-42E1-80E3-83A221751635}" type="presParOf" srcId="{63D84600-903B-4D41-8FFE-918A2E12CAF5}" destId="{F66E49D8-9F66-4CA6-897E-9A3AE4E466B6}" srcOrd="1" destOrd="0" presId="urn:microsoft.com/office/officeart/2005/8/layout/hierarchy1"/>
    <dgm:cxn modelId="{3401FD1D-1331-4C9C-8DE0-8EE046928820}" type="presParOf" srcId="{EB2A67B9-85CA-4B4A-962A-44E264F7D7B2}" destId="{3664BB18-71AD-4EC9-9490-D7715E3A634A}" srcOrd="2" destOrd="0" presId="urn:microsoft.com/office/officeart/2005/8/layout/hierarchy1"/>
    <dgm:cxn modelId="{F196BF00-B53C-4ED7-8B81-BFF2D7A4431F}" type="presParOf" srcId="{EB2A67B9-85CA-4B4A-962A-44E264F7D7B2}" destId="{4A52DC9F-9D67-4A7C-A220-94D3057D5BCA}" srcOrd="3" destOrd="0" presId="urn:microsoft.com/office/officeart/2005/8/layout/hierarchy1"/>
    <dgm:cxn modelId="{C6189B83-EE44-4043-85AF-DD95ECCB7485}" type="presParOf" srcId="{4A52DC9F-9D67-4A7C-A220-94D3057D5BCA}" destId="{38B27074-785D-4B86-8DAF-3B331E49A4BD}" srcOrd="0" destOrd="0" presId="urn:microsoft.com/office/officeart/2005/8/layout/hierarchy1"/>
    <dgm:cxn modelId="{A7758ECD-B607-491D-A07B-EA5B34F198DA}" type="presParOf" srcId="{38B27074-785D-4B86-8DAF-3B331E49A4BD}" destId="{AA769156-4F55-4D55-80D9-512D930C2FF1}" srcOrd="0" destOrd="0" presId="urn:microsoft.com/office/officeart/2005/8/layout/hierarchy1"/>
    <dgm:cxn modelId="{A81FD049-A101-4387-BF9D-F4C564D0BE23}" type="presParOf" srcId="{38B27074-785D-4B86-8DAF-3B331E49A4BD}" destId="{6E73E8B6-3FE9-427D-9FBF-7B825528DC5A}" srcOrd="1" destOrd="0" presId="urn:microsoft.com/office/officeart/2005/8/layout/hierarchy1"/>
    <dgm:cxn modelId="{E08A6FC7-28A9-487F-80B6-075CC7BC4C03}" type="presParOf" srcId="{4A52DC9F-9D67-4A7C-A220-94D3057D5BCA}" destId="{CAEE37C9-D015-4A5A-AF37-B2E97B8C36C8}" srcOrd="1" destOrd="0" presId="urn:microsoft.com/office/officeart/2005/8/layout/hierarchy1"/>
    <dgm:cxn modelId="{C248D236-FFD2-40F3-B5FE-5E30E078B38F}" type="presParOf" srcId="{CAEA36F4-535F-4ECF-B39F-49B57F3C69B8}" destId="{9A58CAA0-FD1C-483D-A7F5-9B88CF88251D}" srcOrd="2" destOrd="0" presId="urn:microsoft.com/office/officeart/2005/8/layout/hierarchy1"/>
    <dgm:cxn modelId="{45A21A34-73AD-4321-AE2B-7A275729EFD2}" type="presParOf" srcId="{CAEA36F4-535F-4ECF-B39F-49B57F3C69B8}" destId="{F40A2E0A-BEA0-4419-B0DF-E8BD584735E1}" srcOrd="3" destOrd="0" presId="urn:microsoft.com/office/officeart/2005/8/layout/hierarchy1"/>
    <dgm:cxn modelId="{F70DC465-B508-456A-93BF-8FDC62610830}" type="presParOf" srcId="{F40A2E0A-BEA0-4419-B0DF-E8BD584735E1}" destId="{1E950166-8B13-471B-BD26-908FA5F238BF}" srcOrd="0" destOrd="0" presId="urn:microsoft.com/office/officeart/2005/8/layout/hierarchy1"/>
    <dgm:cxn modelId="{C2701E38-C1FB-4A21-AE82-D941D58B6BD8}" type="presParOf" srcId="{1E950166-8B13-471B-BD26-908FA5F238BF}" destId="{B812C96F-C8BC-4834-B0B4-F49E9BE7511E}" srcOrd="0" destOrd="0" presId="urn:microsoft.com/office/officeart/2005/8/layout/hierarchy1"/>
    <dgm:cxn modelId="{19430AB8-9F26-4EED-AAD8-1C83D474C516}" type="presParOf" srcId="{1E950166-8B13-471B-BD26-908FA5F238BF}" destId="{A2262928-0B52-46EE-A379-026EB52AF8D8}" srcOrd="1" destOrd="0" presId="urn:microsoft.com/office/officeart/2005/8/layout/hierarchy1"/>
    <dgm:cxn modelId="{83F52884-D969-4AA4-AD53-8A573BB9547F}" type="presParOf" srcId="{F40A2E0A-BEA0-4419-B0DF-E8BD584735E1}" destId="{225A7098-D771-4E32-A937-D373833E0BB5}" srcOrd="1" destOrd="0" presId="urn:microsoft.com/office/officeart/2005/8/layout/hierarchy1"/>
    <dgm:cxn modelId="{3CE2CE4C-4441-4883-A726-BC2D1946781D}" type="presParOf" srcId="{225A7098-D771-4E32-A937-D373833E0BB5}" destId="{3CCA3B0D-B6A4-4208-A084-50D4038501AD}" srcOrd="0" destOrd="0" presId="urn:microsoft.com/office/officeart/2005/8/layout/hierarchy1"/>
    <dgm:cxn modelId="{7B83B6E6-E488-468A-8F02-20D9D22B4164}" type="presParOf" srcId="{225A7098-D771-4E32-A937-D373833E0BB5}" destId="{43B037BE-AB30-4E0A-8C07-0C6B54E2EEFF}" srcOrd="1" destOrd="0" presId="urn:microsoft.com/office/officeart/2005/8/layout/hierarchy1"/>
    <dgm:cxn modelId="{7224A49D-3733-4720-92FD-7C0FB72ED421}" type="presParOf" srcId="{43B037BE-AB30-4E0A-8C07-0C6B54E2EEFF}" destId="{B44DA08A-966E-43DF-B83A-D9DAF3CC3441}" srcOrd="0" destOrd="0" presId="urn:microsoft.com/office/officeart/2005/8/layout/hierarchy1"/>
    <dgm:cxn modelId="{136896E1-462D-486A-89DE-38FC604A86CB}" type="presParOf" srcId="{B44DA08A-966E-43DF-B83A-D9DAF3CC3441}" destId="{4E5E1EC1-97DF-4565-9D58-B73811A4671B}" srcOrd="0" destOrd="0" presId="urn:microsoft.com/office/officeart/2005/8/layout/hierarchy1"/>
    <dgm:cxn modelId="{DD6D40CB-9208-4BC6-AFDB-D539593D62AD}" type="presParOf" srcId="{B44DA08A-966E-43DF-B83A-D9DAF3CC3441}" destId="{304D51C8-ECA3-4C05-8ECD-5F0CC9585D35}" srcOrd="1" destOrd="0" presId="urn:microsoft.com/office/officeart/2005/8/layout/hierarchy1"/>
    <dgm:cxn modelId="{4F487016-6BF8-4D39-97A9-200DE38A71CB}" type="presParOf" srcId="{43B037BE-AB30-4E0A-8C07-0C6B54E2EEFF}" destId="{74FD7791-E3CD-4B3D-9BF7-9D347CE0FA2D}" srcOrd="1" destOrd="0" presId="urn:microsoft.com/office/officeart/2005/8/layout/hierarchy1"/>
    <dgm:cxn modelId="{DE8D1D0E-5545-4D97-8301-84BA4F382A22}" type="presParOf" srcId="{74FD7791-E3CD-4B3D-9BF7-9D347CE0FA2D}" destId="{CE5467BC-5EFF-4126-928E-FD40F3247E0F}" srcOrd="0" destOrd="0" presId="urn:microsoft.com/office/officeart/2005/8/layout/hierarchy1"/>
    <dgm:cxn modelId="{F58FCD01-D1C3-4FC8-8D25-24CBFE1B21CC}" type="presParOf" srcId="{74FD7791-E3CD-4B3D-9BF7-9D347CE0FA2D}" destId="{C5823333-440D-4493-A58B-6BA61FF8B299}" srcOrd="1" destOrd="0" presId="urn:microsoft.com/office/officeart/2005/8/layout/hierarchy1"/>
    <dgm:cxn modelId="{12B35F04-0E6D-4B5D-BA5E-65AA08044D4A}" type="presParOf" srcId="{C5823333-440D-4493-A58B-6BA61FF8B299}" destId="{0A3AC912-B6FF-4D27-A36B-AD89926A263F}" srcOrd="0" destOrd="0" presId="urn:microsoft.com/office/officeart/2005/8/layout/hierarchy1"/>
    <dgm:cxn modelId="{F9E4FEF9-AC35-4B39-92C1-55A1ADCBF20A}" type="presParOf" srcId="{0A3AC912-B6FF-4D27-A36B-AD89926A263F}" destId="{789F9A14-94D3-4DB7-BE77-511FA37EB623}" srcOrd="0" destOrd="0" presId="urn:microsoft.com/office/officeart/2005/8/layout/hierarchy1"/>
    <dgm:cxn modelId="{EA24CA5E-41EB-4880-B425-6AFF9EA99E60}" type="presParOf" srcId="{0A3AC912-B6FF-4D27-A36B-AD89926A263F}" destId="{AABE1E96-BEDE-47E9-9BEA-250CC99A5C8D}" srcOrd="1" destOrd="0" presId="urn:microsoft.com/office/officeart/2005/8/layout/hierarchy1"/>
    <dgm:cxn modelId="{B4594B2E-7F61-4A74-A2A3-BEE877EBDE26}" type="presParOf" srcId="{C5823333-440D-4493-A58B-6BA61FF8B299}" destId="{8D3B7248-5C86-4D4E-BB91-0B19B7F772F3}" srcOrd="1" destOrd="0" presId="urn:microsoft.com/office/officeart/2005/8/layout/hierarchy1"/>
    <dgm:cxn modelId="{65E0BB9C-69FC-429F-9586-D951EF10EA0C}" type="presParOf" srcId="{74FD7791-E3CD-4B3D-9BF7-9D347CE0FA2D}" destId="{2AA3B07D-38DC-44E3-ADB8-77ECED32A330}" srcOrd="2" destOrd="0" presId="urn:microsoft.com/office/officeart/2005/8/layout/hierarchy1"/>
    <dgm:cxn modelId="{A7C8CA41-09A4-423A-8C69-20C5EFD73C52}" type="presParOf" srcId="{74FD7791-E3CD-4B3D-9BF7-9D347CE0FA2D}" destId="{AF331790-5828-43C3-B888-916571E2A5A8}" srcOrd="3" destOrd="0" presId="urn:microsoft.com/office/officeart/2005/8/layout/hierarchy1"/>
    <dgm:cxn modelId="{FCCB6285-2F3A-44DD-982A-9670268B1F3C}" type="presParOf" srcId="{AF331790-5828-43C3-B888-916571E2A5A8}" destId="{55CBF528-5F2D-47CC-9EC6-AC67D32F4974}" srcOrd="0" destOrd="0" presId="urn:microsoft.com/office/officeart/2005/8/layout/hierarchy1"/>
    <dgm:cxn modelId="{47B881A8-EE6F-4F6C-A44E-1E125983803B}" type="presParOf" srcId="{55CBF528-5F2D-47CC-9EC6-AC67D32F4974}" destId="{BF5245F4-B083-4457-9176-EE68A6A27ABF}" srcOrd="0" destOrd="0" presId="urn:microsoft.com/office/officeart/2005/8/layout/hierarchy1"/>
    <dgm:cxn modelId="{3CA54DD2-ECF8-4B09-A1D3-E884E198E91D}" type="presParOf" srcId="{55CBF528-5F2D-47CC-9EC6-AC67D32F4974}" destId="{8F63E6C3-F3C5-4ECD-A438-4CF58450753F}" srcOrd="1" destOrd="0" presId="urn:microsoft.com/office/officeart/2005/8/layout/hierarchy1"/>
    <dgm:cxn modelId="{A1768EF9-8E9C-4323-9A50-39F568EAFC7D}" type="presParOf" srcId="{AF331790-5828-43C3-B888-916571E2A5A8}" destId="{7DD5424C-49E7-4CAB-9AE6-1A615C9D29DB}" srcOrd="1" destOrd="0" presId="urn:microsoft.com/office/officeart/2005/8/layout/hierarchy1"/>
    <dgm:cxn modelId="{E82346F6-E8EC-41AA-B422-966CC514A64E}" type="presParOf" srcId="{225A7098-D771-4E32-A937-D373833E0BB5}" destId="{E26A984D-3ED7-4C16-9A70-A368923DCDB0}" srcOrd="2" destOrd="0" presId="urn:microsoft.com/office/officeart/2005/8/layout/hierarchy1"/>
    <dgm:cxn modelId="{985ACBF3-66BB-4B7D-8622-E87177ABB2E4}" type="presParOf" srcId="{225A7098-D771-4E32-A937-D373833E0BB5}" destId="{1D0B068C-0F91-45A1-B38F-60196C97F5EE}" srcOrd="3" destOrd="0" presId="urn:microsoft.com/office/officeart/2005/8/layout/hierarchy1"/>
    <dgm:cxn modelId="{BC571E5B-A61D-40F7-B429-05C9D4B95A70}" type="presParOf" srcId="{1D0B068C-0F91-45A1-B38F-60196C97F5EE}" destId="{456D7D2E-B552-4536-9ACB-105D1E8A46C7}" srcOrd="0" destOrd="0" presId="urn:microsoft.com/office/officeart/2005/8/layout/hierarchy1"/>
    <dgm:cxn modelId="{CD45601D-DB3B-4AF2-9685-3977EA2C680E}" type="presParOf" srcId="{456D7D2E-B552-4536-9ACB-105D1E8A46C7}" destId="{D4818A79-3976-4E49-8323-C8CDFBA209BF}" srcOrd="0" destOrd="0" presId="urn:microsoft.com/office/officeart/2005/8/layout/hierarchy1"/>
    <dgm:cxn modelId="{A31F7713-00B4-448C-A21C-309EF9EA91D1}" type="presParOf" srcId="{456D7D2E-B552-4536-9ACB-105D1E8A46C7}" destId="{2BE04E93-7B25-4B83-AD89-F52A13B67368}" srcOrd="1" destOrd="0" presId="urn:microsoft.com/office/officeart/2005/8/layout/hierarchy1"/>
    <dgm:cxn modelId="{E1A75D7D-E8B5-4567-84C4-A4D94EA73AB1}" type="presParOf" srcId="{1D0B068C-0F91-45A1-B38F-60196C97F5EE}" destId="{AADE9899-77AC-4EB7-A3AC-AB6305CFAFD8}" srcOrd="1" destOrd="0" presId="urn:microsoft.com/office/officeart/2005/8/layout/hierarchy1"/>
    <dgm:cxn modelId="{8C305645-E6A7-41EF-9695-6AEAE7A5B5C0}" type="presParOf" srcId="{AADE9899-77AC-4EB7-A3AC-AB6305CFAFD8}" destId="{7164BEB1-D331-4E23-B17F-2E581C0F1478}" srcOrd="0" destOrd="0" presId="urn:microsoft.com/office/officeart/2005/8/layout/hierarchy1"/>
    <dgm:cxn modelId="{6E70A421-24B5-4F3C-AD9B-AC3047BA4917}" type="presParOf" srcId="{AADE9899-77AC-4EB7-A3AC-AB6305CFAFD8}" destId="{5BB2919A-F05E-4451-9DBF-438672644C67}" srcOrd="1" destOrd="0" presId="urn:microsoft.com/office/officeart/2005/8/layout/hierarchy1"/>
    <dgm:cxn modelId="{07A941C9-C73D-4E3E-B4CF-DC9A295EB86C}" type="presParOf" srcId="{5BB2919A-F05E-4451-9DBF-438672644C67}" destId="{1982B002-C1DF-4A56-AD86-7162D5670353}" srcOrd="0" destOrd="0" presId="urn:microsoft.com/office/officeart/2005/8/layout/hierarchy1"/>
    <dgm:cxn modelId="{640D28CB-078B-4718-B451-116E05E1BD5D}" type="presParOf" srcId="{1982B002-C1DF-4A56-AD86-7162D5670353}" destId="{8D649FCE-E451-42CA-B611-0E99F2FDD8E7}" srcOrd="0" destOrd="0" presId="urn:microsoft.com/office/officeart/2005/8/layout/hierarchy1"/>
    <dgm:cxn modelId="{B979DBE8-2C39-4E6E-970D-54867C1A52E1}" type="presParOf" srcId="{1982B002-C1DF-4A56-AD86-7162D5670353}" destId="{7C03CC4B-4386-4740-93D9-5E55806006BC}" srcOrd="1" destOrd="0" presId="urn:microsoft.com/office/officeart/2005/8/layout/hierarchy1"/>
    <dgm:cxn modelId="{B124824C-4958-4797-A9D9-5265A5140D3B}" type="presParOf" srcId="{5BB2919A-F05E-4451-9DBF-438672644C67}" destId="{C1653C19-B181-4C12-8676-FDDFAF592983}" srcOrd="1" destOrd="0" presId="urn:microsoft.com/office/officeart/2005/8/layout/hierarchy1"/>
    <dgm:cxn modelId="{D2903504-3F66-44BA-AE72-031F532E3190}" type="presParOf" srcId="{AADE9899-77AC-4EB7-A3AC-AB6305CFAFD8}" destId="{495EC678-6BC6-4699-9A66-6078BC28E1BF}" srcOrd="2" destOrd="0" presId="urn:microsoft.com/office/officeart/2005/8/layout/hierarchy1"/>
    <dgm:cxn modelId="{C95E0200-EE11-4D7B-93FA-D807350BC62C}" type="presParOf" srcId="{AADE9899-77AC-4EB7-A3AC-AB6305CFAFD8}" destId="{2F4364AE-8DEE-481F-B5F0-B52C67652DDA}" srcOrd="3" destOrd="0" presId="urn:microsoft.com/office/officeart/2005/8/layout/hierarchy1"/>
    <dgm:cxn modelId="{E709DD6E-7B9D-4A5D-85D2-D05F6C26E872}" type="presParOf" srcId="{2F4364AE-8DEE-481F-B5F0-B52C67652DDA}" destId="{BD5B8B67-166A-4DE3-ADB8-FCF46E1156DE}" srcOrd="0" destOrd="0" presId="urn:microsoft.com/office/officeart/2005/8/layout/hierarchy1"/>
    <dgm:cxn modelId="{D46D5E6B-E840-4438-9ACE-C7981A391003}" type="presParOf" srcId="{BD5B8B67-166A-4DE3-ADB8-FCF46E1156DE}" destId="{F505D475-DCB2-4BAE-BDE3-F73DFA727522}" srcOrd="0" destOrd="0" presId="urn:microsoft.com/office/officeart/2005/8/layout/hierarchy1"/>
    <dgm:cxn modelId="{31504355-EE80-47E3-BFB6-CFD7C1C3E3B2}" type="presParOf" srcId="{BD5B8B67-166A-4DE3-ADB8-FCF46E1156DE}" destId="{B004DFED-9107-4903-9472-EB02E5519FE3}" srcOrd="1" destOrd="0" presId="urn:microsoft.com/office/officeart/2005/8/layout/hierarchy1"/>
    <dgm:cxn modelId="{3FB2B2DD-4626-4088-9E3C-6E3EEEE0CC71}" type="presParOf" srcId="{2F4364AE-8DEE-481F-B5F0-B52C67652DDA}" destId="{F7C1B028-3E08-490B-9BDC-0EF154E35F19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6A1DFC-7E93-4165-A7E3-602BE18044D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E5A764C-FFA9-40AE-86CC-1A445CCCA2D8}">
      <dgm:prSet phldrT="[Szöveg]" phldr="1"/>
      <dgm:spPr/>
      <dgm:t>
        <a:bodyPr/>
        <a:lstStyle/>
        <a:p>
          <a:endParaRPr lang="hu-HU"/>
        </a:p>
      </dgm:t>
    </dgm:pt>
    <dgm:pt modelId="{41F67891-4B89-42C8-8BE8-E519054202FE}" type="parTrans" cxnId="{D02AD5E6-FA6E-4EAC-9689-ECD8FE72DC0A}">
      <dgm:prSet/>
      <dgm:spPr/>
      <dgm:t>
        <a:bodyPr/>
        <a:lstStyle/>
        <a:p>
          <a:endParaRPr lang="hu-HU"/>
        </a:p>
      </dgm:t>
    </dgm:pt>
    <dgm:pt modelId="{29975B46-1570-4394-972A-725AB15577C1}" type="sibTrans" cxnId="{D02AD5E6-FA6E-4EAC-9689-ECD8FE72DC0A}">
      <dgm:prSet/>
      <dgm:spPr/>
      <dgm:t>
        <a:bodyPr/>
        <a:lstStyle/>
        <a:p>
          <a:endParaRPr lang="hu-HU"/>
        </a:p>
      </dgm:t>
    </dgm:pt>
    <dgm:pt modelId="{2EFDA76A-7FC3-4CE1-B34B-47B4BD44CF4C}">
      <dgm:prSet phldrT="[Szöveg]" phldr="1"/>
      <dgm:spPr/>
      <dgm:t>
        <a:bodyPr/>
        <a:lstStyle/>
        <a:p>
          <a:endParaRPr lang="hu-HU"/>
        </a:p>
      </dgm:t>
    </dgm:pt>
    <dgm:pt modelId="{B77A771B-6C64-474D-94CD-007D9FE9B5A1}" type="parTrans" cxnId="{92D4F725-126E-4A06-8309-6A4813AE03F7}">
      <dgm:prSet/>
      <dgm:spPr/>
      <dgm:t>
        <a:bodyPr/>
        <a:lstStyle/>
        <a:p>
          <a:endParaRPr lang="hu-HU"/>
        </a:p>
      </dgm:t>
    </dgm:pt>
    <dgm:pt modelId="{9D532DE6-5400-43D4-8FBB-4212F6DA9FE8}" type="sibTrans" cxnId="{92D4F725-126E-4A06-8309-6A4813AE03F7}">
      <dgm:prSet/>
      <dgm:spPr/>
      <dgm:t>
        <a:bodyPr/>
        <a:lstStyle/>
        <a:p>
          <a:endParaRPr lang="hu-HU"/>
        </a:p>
      </dgm:t>
    </dgm:pt>
    <dgm:pt modelId="{A02DFCD4-5BC7-4732-913E-B2DA72060A86}">
      <dgm:prSet phldrT="[Szöveg]" phldr="1"/>
      <dgm:spPr/>
      <dgm:t>
        <a:bodyPr/>
        <a:lstStyle/>
        <a:p>
          <a:endParaRPr lang="hu-HU" dirty="0"/>
        </a:p>
      </dgm:t>
    </dgm:pt>
    <dgm:pt modelId="{F6607420-688D-43A4-815E-31AE088E997C}" type="parTrans" cxnId="{2ACA84A0-C548-4F74-981D-1D6A110F958A}">
      <dgm:prSet/>
      <dgm:spPr/>
      <dgm:t>
        <a:bodyPr/>
        <a:lstStyle/>
        <a:p>
          <a:endParaRPr lang="hu-HU"/>
        </a:p>
      </dgm:t>
    </dgm:pt>
    <dgm:pt modelId="{AA7F7DDB-DDEA-446A-9290-076AA0AAEA83}" type="sibTrans" cxnId="{2ACA84A0-C548-4F74-981D-1D6A110F958A}">
      <dgm:prSet/>
      <dgm:spPr/>
      <dgm:t>
        <a:bodyPr/>
        <a:lstStyle/>
        <a:p>
          <a:endParaRPr lang="hu-HU"/>
        </a:p>
      </dgm:t>
    </dgm:pt>
    <dgm:pt modelId="{61227C95-01A3-4DF5-80D4-E31BF9E2B889}">
      <dgm:prSet phldrT="[Szöveg]" phldr="1"/>
      <dgm:spPr/>
      <dgm:t>
        <a:bodyPr/>
        <a:lstStyle/>
        <a:p>
          <a:endParaRPr lang="hu-HU"/>
        </a:p>
      </dgm:t>
    </dgm:pt>
    <dgm:pt modelId="{3E2922AA-0CB6-41B5-9DCB-747F69D4221D}" type="parTrans" cxnId="{8A69DEC5-16F5-4048-9E4A-8503A52E6866}">
      <dgm:prSet/>
      <dgm:spPr/>
      <dgm:t>
        <a:bodyPr/>
        <a:lstStyle/>
        <a:p>
          <a:endParaRPr lang="hu-HU"/>
        </a:p>
      </dgm:t>
    </dgm:pt>
    <dgm:pt modelId="{2C0B7ED5-1558-4E62-BA29-92C80BAAD5F9}" type="sibTrans" cxnId="{8A69DEC5-16F5-4048-9E4A-8503A52E6866}">
      <dgm:prSet/>
      <dgm:spPr/>
      <dgm:t>
        <a:bodyPr/>
        <a:lstStyle/>
        <a:p>
          <a:endParaRPr lang="hu-HU"/>
        </a:p>
      </dgm:t>
    </dgm:pt>
    <dgm:pt modelId="{2653BAE7-4B14-45BE-B202-D99F709A4AE2}">
      <dgm:prSet phldrT="[Szöveg]" phldr="1"/>
      <dgm:spPr/>
      <dgm:t>
        <a:bodyPr/>
        <a:lstStyle/>
        <a:p>
          <a:endParaRPr lang="hu-HU"/>
        </a:p>
      </dgm:t>
    </dgm:pt>
    <dgm:pt modelId="{DD846540-CEE8-4FDB-A6A5-2D47007FBA57}" type="parTrans" cxnId="{BFDC6FE7-8819-4295-B6FC-0BB208BD3AA6}">
      <dgm:prSet/>
      <dgm:spPr/>
      <dgm:t>
        <a:bodyPr/>
        <a:lstStyle/>
        <a:p>
          <a:endParaRPr lang="hu-HU"/>
        </a:p>
      </dgm:t>
    </dgm:pt>
    <dgm:pt modelId="{FBF981DC-BE47-4C2F-BD56-1EEDD50BE5D0}" type="sibTrans" cxnId="{BFDC6FE7-8819-4295-B6FC-0BB208BD3AA6}">
      <dgm:prSet/>
      <dgm:spPr/>
      <dgm:t>
        <a:bodyPr/>
        <a:lstStyle/>
        <a:p>
          <a:endParaRPr lang="hu-HU"/>
        </a:p>
      </dgm:t>
    </dgm:pt>
    <dgm:pt modelId="{2E9257EB-1F5B-497F-A6AF-4F6F906B6770}">
      <dgm:prSet phldrT="[Szöveg]" phldr="1"/>
      <dgm:spPr/>
      <dgm:t>
        <a:bodyPr/>
        <a:lstStyle/>
        <a:p>
          <a:endParaRPr lang="hu-HU"/>
        </a:p>
      </dgm:t>
    </dgm:pt>
    <dgm:pt modelId="{3C163315-4B9E-4E42-8C28-C1383C50F99F}" type="parTrans" cxnId="{DF771C0F-73D4-4986-BF71-4DD340CFC97F}">
      <dgm:prSet/>
      <dgm:spPr/>
      <dgm:t>
        <a:bodyPr/>
        <a:lstStyle/>
        <a:p>
          <a:endParaRPr lang="hu-HU"/>
        </a:p>
      </dgm:t>
    </dgm:pt>
    <dgm:pt modelId="{447475AB-3E72-44BE-BD31-0954C73F3DE0}" type="sibTrans" cxnId="{DF771C0F-73D4-4986-BF71-4DD340CFC97F}">
      <dgm:prSet/>
      <dgm:spPr/>
      <dgm:t>
        <a:bodyPr/>
        <a:lstStyle/>
        <a:p>
          <a:endParaRPr lang="hu-HU"/>
        </a:p>
      </dgm:t>
    </dgm:pt>
    <dgm:pt modelId="{8E674BFF-E50A-40A2-94FC-BF49E2F47584}">
      <dgm:prSet/>
      <dgm:spPr/>
      <dgm:t>
        <a:bodyPr/>
        <a:lstStyle/>
        <a:p>
          <a:endParaRPr lang="hu-HU"/>
        </a:p>
      </dgm:t>
    </dgm:pt>
    <dgm:pt modelId="{3804DA59-983E-4A12-815C-98876C73A5B6}" type="parTrans" cxnId="{7E23C3F7-7DF8-48B8-B4D5-377B04A2876B}">
      <dgm:prSet/>
      <dgm:spPr/>
      <dgm:t>
        <a:bodyPr/>
        <a:lstStyle/>
        <a:p>
          <a:endParaRPr lang="hu-HU"/>
        </a:p>
      </dgm:t>
    </dgm:pt>
    <dgm:pt modelId="{8DE8B9B6-67A2-4BC1-86DB-722B7443801B}" type="sibTrans" cxnId="{7E23C3F7-7DF8-48B8-B4D5-377B04A2876B}">
      <dgm:prSet/>
      <dgm:spPr/>
      <dgm:t>
        <a:bodyPr/>
        <a:lstStyle/>
        <a:p>
          <a:endParaRPr lang="hu-HU"/>
        </a:p>
      </dgm:t>
    </dgm:pt>
    <dgm:pt modelId="{FABA8F14-5934-4129-95A0-311D552AAFCE}">
      <dgm:prSet/>
      <dgm:spPr/>
      <dgm:t>
        <a:bodyPr/>
        <a:lstStyle/>
        <a:p>
          <a:endParaRPr lang="hu-HU"/>
        </a:p>
      </dgm:t>
    </dgm:pt>
    <dgm:pt modelId="{5058C151-34F6-4746-BA6F-66875C287F23}" type="parTrans" cxnId="{CD05C191-AEB4-4AAB-859B-B193358DFF8C}">
      <dgm:prSet/>
      <dgm:spPr/>
      <dgm:t>
        <a:bodyPr/>
        <a:lstStyle/>
        <a:p>
          <a:endParaRPr lang="hu-HU"/>
        </a:p>
      </dgm:t>
    </dgm:pt>
    <dgm:pt modelId="{3ACD5CA8-5A24-4CAD-BC98-E2FF2CF3E8D7}" type="sibTrans" cxnId="{CD05C191-AEB4-4AAB-859B-B193358DFF8C}">
      <dgm:prSet/>
      <dgm:spPr/>
      <dgm:t>
        <a:bodyPr/>
        <a:lstStyle/>
        <a:p>
          <a:endParaRPr lang="hu-HU"/>
        </a:p>
      </dgm:t>
    </dgm:pt>
    <dgm:pt modelId="{2A1FB7D6-9F4E-48BB-9CB5-36266FB16E95}">
      <dgm:prSet/>
      <dgm:spPr/>
      <dgm:t>
        <a:bodyPr/>
        <a:lstStyle/>
        <a:p>
          <a:endParaRPr lang="hu-HU"/>
        </a:p>
      </dgm:t>
    </dgm:pt>
    <dgm:pt modelId="{96442D5A-1717-43D6-BEB6-495C7BC2492A}" type="parTrans" cxnId="{99305271-E839-40DA-A752-AB8D8E8C4C5D}">
      <dgm:prSet/>
      <dgm:spPr/>
      <dgm:t>
        <a:bodyPr/>
        <a:lstStyle/>
        <a:p>
          <a:endParaRPr lang="hu-HU"/>
        </a:p>
      </dgm:t>
    </dgm:pt>
    <dgm:pt modelId="{F91EDA10-B08C-4E0C-B4E9-E4AB2DA58AE2}" type="sibTrans" cxnId="{99305271-E839-40DA-A752-AB8D8E8C4C5D}">
      <dgm:prSet/>
      <dgm:spPr/>
      <dgm:t>
        <a:bodyPr/>
        <a:lstStyle/>
        <a:p>
          <a:endParaRPr lang="hu-HU"/>
        </a:p>
      </dgm:t>
    </dgm:pt>
    <dgm:pt modelId="{55F54349-4CE6-4120-9FE6-2777FB65B8C8}">
      <dgm:prSet/>
      <dgm:spPr/>
      <dgm:t>
        <a:bodyPr/>
        <a:lstStyle/>
        <a:p>
          <a:endParaRPr lang="hu-HU"/>
        </a:p>
      </dgm:t>
    </dgm:pt>
    <dgm:pt modelId="{1B3041BA-D01E-4D6A-A948-DE0BC0AB155E}" type="parTrans" cxnId="{02012622-25F3-4704-A61B-0250609D85BB}">
      <dgm:prSet/>
      <dgm:spPr/>
      <dgm:t>
        <a:bodyPr/>
        <a:lstStyle/>
        <a:p>
          <a:endParaRPr lang="hu-HU"/>
        </a:p>
      </dgm:t>
    </dgm:pt>
    <dgm:pt modelId="{03797183-C76E-4F3C-8D1B-F8E5C1E686F6}" type="sibTrans" cxnId="{02012622-25F3-4704-A61B-0250609D85BB}">
      <dgm:prSet/>
      <dgm:spPr/>
      <dgm:t>
        <a:bodyPr/>
        <a:lstStyle/>
        <a:p>
          <a:endParaRPr lang="hu-HU"/>
        </a:p>
      </dgm:t>
    </dgm:pt>
    <dgm:pt modelId="{51B85A1F-332A-40B4-87EA-BB730ADFE453}">
      <dgm:prSet/>
      <dgm:spPr/>
      <dgm:t>
        <a:bodyPr/>
        <a:lstStyle/>
        <a:p>
          <a:endParaRPr lang="hu-HU"/>
        </a:p>
      </dgm:t>
    </dgm:pt>
    <dgm:pt modelId="{C1E63EC4-0142-4F9A-A07F-1BE4C12DD780}" type="parTrans" cxnId="{E114BD16-EC88-4727-ABD2-56DA8B50871D}">
      <dgm:prSet/>
      <dgm:spPr/>
      <dgm:t>
        <a:bodyPr/>
        <a:lstStyle/>
        <a:p>
          <a:endParaRPr lang="hu-HU"/>
        </a:p>
      </dgm:t>
    </dgm:pt>
    <dgm:pt modelId="{A2A75518-4F5C-43F8-BF63-FE60D9CA179C}" type="sibTrans" cxnId="{E114BD16-EC88-4727-ABD2-56DA8B50871D}">
      <dgm:prSet/>
      <dgm:spPr/>
      <dgm:t>
        <a:bodyPr/>
        <a:lstStyle/>
        <a:p>
          <a:endParaRPr lang="hu-HU"/>
        </a:p>
      </dgm:t>
    </dgm:pt>
    <dgm:pt modelId="{653D534D-02C8-4E04-BB0C-03DB8524223F}">
      <dgm:prSet/>
      <dgm:spPr/>
      <dgm:t>
        <a:bodyPr/>
        <a:lstStyle/>
        <a:p>
          <a:endParaRPr lang="hu-HU"/>
        </a:p>
      </dgm:t>
    </dgm:pt>
    <dgm:pt modelId="{B0E72D7B-89FF-44EA-81F1-DFDFA4E9FB01}" type="parTrans" cxnId="{9D7CE69F-4764-4F29-AEE1-4EDF3D4EF7CB}">
      <dgm:prSet/>
      <dgm:spPr/>
      <dgm:t>
        <a:bodyPr/>
        <a:lstStyle/>
        <a:p>
          <a:endParaRPr lang="hu-HU"/>
        </a:p>
      </dgm:t>
    </dgm:pt>
    <dgm:pt modelId="{BC04C46C-7DA5-4FE9-A6DD-9B6B61B2AFC4}" type="sibTrans" cxnId="{9D7CE69F-4764-4F29-AEE1-4EDF3D4EF7CB}">
      <dgm:prSet/>
      <dgm:spPr/>
      <dgm:t>
        <a:bodyPr/>
        <a:lstStyle/>
        <a:p>
          <a:endParaRPr lang="hu-HU"/>
        </a:p>
      </dgm:t>
    </dgm:pt>
    <dgm:pt modelId="{FD056C7E-9B87-42CB-B58F-C0C1A976578B}">
      <dgm:prSet/>
      <dgm:spPr/>
      <dgm:t>
        <a:bodyPr/>
        <a:lstStyle/>
        <a:p>
          <a:endParaRPr lang="hu-HU"/>
        </a:p>
      </dgm:t>
    </dgm:pt>
    <dgm:pt modelId="{DB2BB834-8DC3-4D89-A15F-208AC3981250}" type="parTrans" cxnId="{B34A7253-30BD-4EA5-A1E7-8E9A23E98B89}">
      <dgm:prSet/>
      <dgm:spPr/>
      <dgm:t>
        <a:bodyPr/>
        <a:lstStyle/>
        <a:p>
          <a:endParaRPr lang="hu-HU"/>
        </a:p>
      </dgm:t>
    </dgm:pt>
    <dgm:pt modelId="{C312BD29-6F52-420F-A03C-992623CBCE66}" type="sibTrans" cxnId="{B34A7253-30BD-4EA5-A1E7-8E9A23E98B89}">
      <dgm:prSet/>
      <dgm:spPr/>
      <dgm:t>
        <a:bodyPr/>
        <a:lstStyle/>
        <a:p>
          <a:endParaRPr lang="hu-HU"/>
        </a:p>
      </dgm:t>
    </dgm:pt>
    <dgm:pt modelId="{2F0E10D9-A8E2-49D3-92D0-E266CC4D75C3}">
      <dgm:prSet/>
      <dgm:spPr/>
      <dgm:t>
        <a:bodyPr/>
        <a:lstStyle/>
        <a:p>
          <a:endParaRPr lang="hu-HU"/>
        </a:p>
      </dgm:t>
    </dgm:pt>
    <dgm:pt modelId="{62EF1FEF-BBB9-4F51-8C88-F1C26DDB7A4D}" type="parTrans" cxnId="{CB6B6F7A-B9F3-4DC2-89D7-7453C7ACE6B8}">
      <dgm:prSet/>
      <dgm:spPr/>
      <dgm:t>
        <a:bodyPr/>
        <a:lstStyle/>
        <a:p>
          <a:endParaRPr lang="hu-HU"/>
        </a:p>
      </dgm:t>
    </dgm:pt>
    <dgm:pt modelId="{2EE49C5D-BC12-4AE8-A007-11C084D80FDB}" type="sibTrans" cxnId="{CB6B6F7A-B9F3-4DC2-89D7-7453C7ACE6B8}">
      <dgm:prSet/>
      <dgm:spPr/>
      <dgm:t>
        <a:bodyPr/>
        <a:lstStyle/>
        <a:p>
          <a:endParaRPr lang="hu-HU"/>
        </a:p>
      </dgm:t>
    </dgm:pt>
    <dgm:pt modelId="{C777493F-7B64-4B8C-9BC4-48118F3E8B4D}">
      <dgm:prSet/>
      <dgm:spPr/>
      <dgm:t>
        <a:bodyPr/>
        <a:lstStyle/>
        <a:p>
          <a:endParaRPr lang="hu-HU"/>
        </a:p>
      </dgm:t>
    </dgm:pt>
    <dgm:pt modelId="{CC48BFD6-144E-40FC-B883-EF7E1F838BC9}" type="parTrans" cxnId="{98C56925-237F-41B3-817A-BD68217E42A7}">
      <dgm:prSet/>
      <dgm:spPr/>
      <dgm:t>
        <a:bodyPr/>
        <a:lstStyle/>
        <a:p>
          <a:endParaRPr lang="hu-HU"/>
        </a:p>
      </dgm:t>
    </dgm:pt>
    <dgm:pt modelId="{E823D834-4E83-4BDF-AB70-135F3B7BE36D}" type="sibTrans" cxnId="{98C56925-237F-41B3-817A-BD68217E42A7}">
      <dgm:prSet/>
      <dgm:spPr/>
      <dgm:t>
        <a:bodyPr/>
        <a:lstStyle/>
        <a:p>
          <a:endParaRPr lang="hu-HU"/>
        </a:p>
      </dgm:t>
    </dgm:pt>
    <dgm:pt modelId="{8118FB50-EBE4-4FA5-9F0F-6694A48738EF}" type="pres">
      <dgm:prSet presAssocID="{FE6A1DFC-7E93-4165-A7E3-602BE18044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3F606C-42D1-4DDD-8151-CEC6E6299601}" type="pres">
      <dgm:prSet presAssocID="{DE5A764C-FFA9-40AE-86CC-1A445CCCA2D8}" presName="hierRoot1" presStyleCnt="0"/>
      <dgm:spPr/>
    </dgm:pt>
    <dgm:pt modelId="{5A398119-5391-47D5-B621-671C9EC33D92}" type="pres">
      <dgm:prSet presAssocID="{DE5A764C-FFA9-40AE-86CC-1A445CCCA2D8}" presName="composite" presStyleCnt="0"/>
      <dgm:spPr/>
    </dgm:pt>
    <dgm:pt modelId="{E71A1A17-E784-46CD-96E9-6C3CF3C32725}" type="pres">
      <dgm:prSet presAssocID="{DE5A764C-FFA9-40AE-86CC-1A445CCCA2D8}" presName="background" presStyleLbl="node0" presStyleIdx="0" presStyleCnt="1"/>
      <dgm:spPr/>
    </dgm:pt>
    <dgm:pt modelId="{879775D9-ABDE-49C3-85E3-4B91DA35967D}" type="pres">
      <dgm:prSet presAssocID="{DE5A764C-FFA9-40AE-86CC-1A445CCCA2D8}" presName="text" presStyleLbl="fgAcc0" presStyleIdx="0" presStyleCnt="1">
        <dgm:presLayoutVars>
          <dgm:chPref val="3"/>
        </dgm:presLayoutVars>
      </dgm:prSet>
      <dgm:spPr/>
    </dgm:pt>
    <dgm:pt modelId="{4CFEAAF9-9FA1-412D-8861-F9F8B03AB00E}" type="pres">
      <dgm:prSet presAssocID="{DE5A764C-FFA9-40AE-86CC-1A445CCCA2D8}" presName="hierChild2" presStyleCnt="0"/>
      <dgm:spPr/>
    </dgm:pt>
    <dgm:pt modelId="{A3F4D3B6-DAF7-4C3B-B431-5CE73555EC83}" type="pres">
      <dgm:prSet presAssocID="{B77A771B-6C64-474D-94CD-007D9FE9B5A1}" presName="Name10" presStyleLbl="parChTrans1D2" presStyleIdx="0" presStyleCnt="2"/>
      <dgm:spPr/>
    </dgm:pt>
    <dgm:pt modelId="{28631135-F33D-46AA-ADA7-6007FE449F83}" type="pres">
      <dgm:prSet presAssocID="{2EFDA76A-7FC3-4CE1-B34B-47B4BD44CF4C}" presName="hierRoot2" presStyleCnt="0"/>
      <dgm:spPr/>
    </dgm:pt>
    <dgm:pt modelId="{7003772F-896E-41FB-8E80-5DB6A331A965}" type="pres">
      <dgm:prSet presAssocID="{2EFDA76A-7FC3-4CE1-B34B-47B4BD44CF4C}" presName="composite2" presStyleCnt="0"/>
      <dgm:spPr/>
    </dgm:pt>
    <dgm:pt modelId="{4451D1AD-AEA6-434D-A56C-F3C80F5E09EC}" type="pres">
      <dgm:prSet presAssocID="{2EFDA76A-7FC3-4CE1-B34B-47B4BD44CF4C}" presName="background2" presStyleLbl="node2" presStyleIdx="0" presStyleCnt="2"/>
      <dgm:spPr/>
    </dgm:pt>
    <dgm:pt modelId="{A9D5CC0C-21B4-49CF-935B-92BB015FED91}" type="pres">
      <dgm:prSet presAssocID="{2EFDA76A-7FC3-4CE1-B34B-47B4BD44CF4C}" presName="text2" presStyleLbl="fgAcc2" presStyleIdx="0" presStyleCnt="2">
        <dgm:presLayoutVars>
          <dgm:chPref val="3"/>
        </dgm:presLayoutVars>
      </dgm:prSet>
      <dgm:spPr/>
    </dgm:pt>
    <dgm:pt modelId="{E79F678D-156A-4601-A5D9-30487BB08072}" type="pres">
      <dgm:prSet presAssocID="{2EFDA76A-7FC3-4CE1-B34B-47B4BD44CF4C}" presName="hierChild3" presStyleCnt="0"/>
      <dgm:spPr/>
    </dgm:pt>
    <dgm:pt modelId="{6B895E9E-3EFA-4387-A703-9BD9C59026F4}" type="pres">
      <dgm:prSet presAssocID="{F6607420-688D-43A4-815E-31AE088E997C}" presName="Name17" presStyleLbl="parChTrans1D3" presStyleIdx="0" presStyleCnt="4"/>
      <dgm:spPr/>
    </dgm:pt>
    <dgm:pt modelId="{D918229F-6C07-49C6-8882-E4E21EB4A3FF}" type="pres">
      <dgm:prSet presAssocID="{A02DFCD4-5BC7-4732-913E-B2DA72060A86}" presName="hierRoot3" presStyleCnt="0"/>
      <dgm:spPr/>
    </dgm:pt>
    <dgm:pt modelId="{4EFD777F-8FA3-4CF9-816E-4A35F326CCEF}" type="pres">
      <dgm:prSet presAssocID="{A02DFCD4-5BC7-4732-913E-B2DA72060A86}" presName="composite3" presStyleCnt="0"/>
      <dgm:spPr/>
    </dgm:pt>
    <dgm:pt modelId="{F707779C-CBF4-4A65-9664-96B54EAE9720}" type="pres">
      <dgm:prSet presAssocID="{A02DFCD4-5BC7-4732-913E-B2DA72060A86}" presName="background3" presStyleLbl="node3" presStyleIdx="0" presStyleCnt="4"/>
      <dgm:spPr/>
    </dgm:pt>
    <dgm:pt modelId="{0961F9C2-0338-4945-B4DA-26A8E45FC7A3}" type="pres">
      <dgm:prSet presAssocID="{A02DFCD4-5BC7-4732-913E-B2DA72060A86}" presName="text3" presStyleLbl="fgAcc3" presStyleIdx="0" presStyleCnt="4">
        <dgm:presLayoutVars>
          <dgm:chPref val="3"/>
        </dgm:presLayoutVars>
      </dgm:prSet>
      <dgm:spPr/>
    </dgm:pt>
    <dgm:pt modelId="{2190FDA6-FB13-427C-AB26-84806E6737CC}" type="pres">
      <dgm:prSet presAssocID="{A02DFCD4-5BC7-4732-913E-B2DA72060A86}" presName="hierChild4" presStyleCnt="0"/>
      <dgm:spPr/>
    </dgm:pt>
    <dgm:pt modelId="{6CD35345-E003-469F-8D86-94D0A1580437}" type="pres">
      <dgm:prSet presAssocID="{3804DA59-983E-4A12-815C-98876C73A5B6}" presName="Name23" presStyleLbl="parChTrans1D4" presStyleIdx="0" presStyleCnt="8"/>
      <dgm:spPr/>
    </dgm:pt>
    <dgm:pt modelId="{4815FDF7-2B7C-491A-A7EB-E86B74C84E30}" type="pres">
      <dgm:prSet presAssocID="{8E674BFF-E50A-40A2-94FC-BF49E2F47584}" presName="hierRoot4" presStyleCnt="0"/>
      <dgm:spPr/>
    </dgm:pt>
    <dgm:pt modelId="{ABBC78A7-0883-4735-AB74-77AEF21022B8}" type="pres">
      <dgm:prSet presAssocID="{8E674BFF-E50A-40A2-94FC-BF49E2F47584}" presName="composite4" presStyleCnt="0"/>
      <dgm:spPr/>
    </dgm:pt>
    <dgm:pt modelId="{D4EBC3F7-918F-4359-B094-4A6ACE64610A}" type="pres">
      <dgm:prSet presAssocID="{8E674BFF-E50A-40A2-94FC-BF49E2F47584}" presName="background4" presStyleLbl="node4" presStyleIdx="0" presStyleCnt="8"/>
      <dgm:spPr/>
    </dgm:pt>
    <dgm:pt modelId="{7A618599-16DD-4A6B-9E5C-265D01649846}" type="pres">
      <dgm:prSet presAssocID="{8E674BFF-E50A-40A2-94FC-BF49E2F47584}" presName="text4" presStyleLbl="fgAcc4" presStyleIdx="0" presStyleCnt="8">
        <dgm:presLayoutVars>
          <dgm:chPref val="3"/>
        </dgm:presLayoutVars>
      </dgm:prSet>
      <dgm:spPr/>
    </dgm:pt>
    <dgm:pt modelId="{8BA3680F-D23C-4249-8BC1-E7D053C346F1}" type="pres">
      <dgm:prSet presAssocID="{8E674BFF-E50A-40A2-94FC-BF49E2F47584}" presName="hierChild5" presStyleCnt="0"/>
      <dgm:spPr/>
    </dgm:pt>
    <dgm:pt modelId="{CA919AA2-3932-4B9D-BF3E-321FB482B161}" type="pres">
      <dgm:prSet presAssocID="{B0E72D7B-89FF-44EA-81F1-DFDFA4E9FB01}" presName="Name23" presStyleLbl="parChTrans1D4" presStyleIdx="1" presStyleCnt="8"/>
      <dgm:spPr/>
    </dgm:pt>
    <dgm:pt modelId="{122A4759-75D1-4EFA-8292-403F251617B4}" type="pres">
      <dgm:prSet presAssocID="{653D534D-02C8-4E04-BB0C-03DB8524223F}" presName="hierRoot4" presStyleCnt="0"/>
      <dgm:spPr/>
    </dgm:pt>
    <dgm:pt modelId="{C8AD4E9D-45A1-4DF8-9D2F-A6CB1FFA40A7}" type="pres">
      <dgm:prSet presAssocID="{653D534D-02C8-4E04-BB0C-03DB8524223F}" presName="composite4" presStyleCnt="0"/>
      <dgm:spPr/>
    </dgm:pt>
    <dgm:pt modelId="{DF1AD532-E6E8-4264-923A-4E7B867C267C}" type="pres">
      <dgm:prSet presAssocID="{653D534D-02C8-4E04-BB0C-03DB8524223F}" presName="background4" presStyleLbl="node4" presStyleIdx="1" presStyleCnt="8"/>
      <dgm:spPr/>
    </dgm:pt>
    <dgm:pt modelId="{DA94BCA5-4C8D-4118-BCDF-4582AF8FC7C6}" type="pres">
      <dgm:prSet presAssocID="{653D534D-02C8-4E04-BB0C-03DB8524223F}" presName="text4" presStyleLbl="fgAcc4" presStyleIdx="1" presStyleCnt="8">
        <dgm:presLayoutVars>
          <dgm:chPref val="3"/>
        </dgm:presLayoutVars>
      </dgm:prSet>
      <dgm:spPr/>
    </dgm:pt>
    <dgm:pt modelId="{106DECE5-530A-49D1-A8C9-4DC12AA2FBB3}" type="pres">
      <dgm:prSet presAssocID="{653D534D-02C8-4E04-BB0C-03DB8524223F}" presName="hierChild5" presStyleCnt="0"/>
      <dgm:spPr/>
    </dgm:pt>
    <dgm:pt modelId="{D28C8F39-2402-45F3-94BF-7AE34C1707A1}" type="pres">
      <dgm:prSet presAssocID="{3E2922AA-0CB6-41B5-9DCB-747F69D4221D}" presName="Name17" presStyleLbl="parChTrans1D3" presStyleIdx="1" presStyleCnt="4"/>
      <dgm:spPr/>
    </dgm:pt>
    <dgm:pt modelId="{4C5A77E3-91CC-4E34-863E-71D1EAFCD43D}" type="pres">
      <dgm:prSet presAssocID="{61227C95-01A3-4DF5-80D4-E31BF9E2B889}" presName="hierRoot3" presStyleCnt="0"/>
      <dgm:spPr/>
    </dgm:pt>
    <dgm:pt modelId="{0229ABBD-5A6D-49AA-88CB-8D631062BCC3}" type="pres">
      <dgm:prSet presAssocID="{61227C95-01A3-4DF5-80D4-E31BF9E2B889}" presName="composite3" presStyleCnt="0"/>
      <dgm:spPr/>
    </dgm:pt>
    <dgm:pt modelId="{3B1F0B4B-C53A-4DAB-8179-00D7E4B3568C}" type="pres">
      <dgm:prSet presAssocID="{61227C95-01A3-4DF5-80D4-E31BF9E2B889}" presName="background3" presStyleLbl="node3" presStyleIdx="1" presStyleCnt="4"/>
      <dgm:spPr/>
    </dgm:pt>
    <dgm:pt modelId="{3E3ED903-EE16-4809-9050-7D31648FF512}" type="pres">
      <dgm:prSet presAssocID="{61227C95-01A3-4DF5-80D4-E31BF9E2B889}" presName="text3" presStyleLbl="fgAcc3" presStyleIdx="1" presStyleCnt="4">
        <dgm:presLayoutVars>
          <dgm:chPref val="3"/>
        </dgm:presLayoutVars>
      </dgm:prSet>
      <dgm:spPr/>
    </dgm:pt>
    <dgm:pt modelId="{A0AAEE15-CEEE-403A-943F-60BA487057F9}" type="pres">
      <dgm:prSet presAssocID="{61227C95-01A3-4DF5-80D4-E31BF9E2B889}" presName="hierChild4" presStyleCnt="0"/>
      <dgm:spPr/>
    </dgm:pt>
    <dgm:pt modelId="{D6C0BE08-AE6A-4630-9988-A990B1A82DF6}" type="pres">
      <dgm:prSet presAssocID="{5058C151-34F6-4746-BA6F-66875C287F23}" presName="Name23" presStyleLbl="parChTrans1D4" presStyleIdx="2" presStyleCnt="8"/>
      <dgm:spPr/>
    </dgm:pt>
    <dgm:pt modelId="{61AACFD6-F4ED-4F1C-9FBF-21554DB013C3}" type="pres">
      <dgm:prSet presAssocID="{FABA8F14-5934-4129-95A0-311D552AAFCE}" presName="hierRoot4" presStyleCnt="0"/>
      <dgm:spPr/>
    </dgm:pt>
    <dgm:pt modelId="{781EBA5F-C13B-4FDD-B7E7-71D3F287F986}" type="pres">
      <dgm:prSet presAssocID="{FABA8F14-5934-4129-95A0-311D552AAFCE}" presName="composite4" presStyleCnt="0"/>
      <dgm:spPr/>
    </dgm:pt>
    <dgm:pt modelId="{8B08A7B8-61A6-4C45-AE18-E0F76EFAFE2F}" type="pres">
      <dgm:prSet presAssocID="{FABA8F14-5934-4129-95A0-311D552AAFCE}" presName="background4" presStyleLbl="node4" presStyleIdx="2" presStyleCnt="8"/>
      <dgm:spPr/>
    </dgm:pt>
    <dgm:pt modelId="{9556F43F-FCAB-474D-BA56-FC982126EBC0}" type="pres">
      <dgm:prSet presAssocID="{FABA8F14-5934-4129-95A0-311D552AAFCE}" presName="text4" presStyleLbl="fgAcc4" presStyleIdx="2" presStyleCnt="8">
        <dgm:presLayoutVars>
          <dgm:chPref val="3"/>
        </dgm:presLayoutVars>
      </dgm:prSet>
      <dgm:spPr/>
    </dgm:pt>
    <dgm:pt modelId="{A88C12E3-711A-4854-93AA-F3D8EA7C2C3B}" type="pres">
      <dgm:prSet presAssocID="{FABA8F14-5934-4129-95A0-311D552AAFCE}" presName="hierChild5" presStyleCnt="0"/>
      <dgm:spPr/>
    </dgm:pt>
    <dgm:pt modelId="{03C84ED9-7C6D-48D4-B8B4-C32B6D21581D}" type="pres">
      <dgm:prSet presAssocID="{C1E63EC4-0142-4F9A-A07F-1BE4C12DD780}" presName="Name23" presStyleLbl="parChTrans1D4" presStyleIdx="3" presStyleCnt="8"/>
      <dgm:spPr/>
    </dgm:pt>
    <dgm:pt modelId="{DEF52428-A4F5-43A8-9C7F-5B5EFA0AF22A}" type="pres">
      <dgm:prSet presAssocID="{51B85A1F-332A-40B4-87EA-BB730ADFE453}" presName="hierRoot4" presStyleCnt="0"/>
      <dgm:spPr/>
    </dgm:pt>
    <dgm:pt modelId="{C1107864-5CF5-4DFD-B5C8-9F075B6F4FCD}" type="pres">
      <dgm:prSet presAssocID="{51B85A1F-332A-40B4-87EA-BB730ADFE453}" presName="composite4" presStyleCnt="0"/>
      <dgm:spPr/>
    </dgm:pt>
    <dgm:pt modelId="{76D1214E-B879-4FD3-A0DF-E657F2E30370}" type="pres">
      <dgm:prSet presAssocID="{51B85A1F-332A-40B4-87EA-BB730ADFE453}" presName="background4" presStyleLbl="node4" presStyleIdx="3" presStyleCnt="8"/>
      <dgm:spPr/>
    </dgm:pt>
    <dgm:pt modelId="{C22095F5-A8A7-4520-960E-6D9C066D58D1}" type="pres">
      <dgm:prSet presAssocID="{51B85A1F-332A-40B4-87EA-BB730ADFE453}" presName="text4" presStyleLbl="fgAcc4" presStyleIdx="3" presStyleCnt="8">
        <dgm:presLayoutVars>
          <dgm:chPref val="3"/>
        </dgm:presLayoutVars>
      </dgm:prSet>
      <dgm:spPr/>
    </dgm:pt>
    <dgm:pt modelId="{0402183A-C036-434B-97D1-7DAF422E024C}" type="pres">
      <dgm:prSet presAssocID="{51B85A1F-332A-40B4-87EA-BB730ADFE453}" presName="hierChild5" presStyleCnt="0"/>
      <dgm:spPr/>
    </dgm:pt>
    <dgm:pt modelId="{59C846EB-3643-4E0C-9C41-BD181CE9E3FD}" type="pres">
      <dgm:prSet presAssocID="{DD846540-CEE8-4FDB-A6A5-2D47007FBA57}" presName="Name10" presStyleLbl="parChTrans1D2" presStyleIdx="1" presStyleCnt="2"/>
      <dgm:spPr/>
    </dgm:pt>
    <dgm:pt modelId="{C2D202D3-4F91-4528-9A21-45604F777430}" type="pres">
      <dgm:prSet presAssocID="{2653BAE7-4B14-45BE-B202-D99F709A4AE2}" presName="hierRoot2" presStyleCnt="0"/>
      <dgm:spPr/>
    </dgm:pt>
    <dgm:pt modelId="{B21E43EE-7CA4-47E0-9B4D-BAA93640B682}" type="pres">
      <dgm:prSet presAssocID="{2653BAE7-4B14-45BE-B202-D99F709A4AE2}" presName="composite2" presStyleCnt="0"/>
      <dgm:spPr/>
    </dgm:pt>
    <dgm:pt modelId="{BF94B138-950D-4CE3-955E-7936A06FE068}" type="pres">
      <dgm:prSet presAssocID="{2653BAE7-4B14-45BE-B202-D99F709A4AE2}" presName="background2" presStyleLbl="node2" presStyleIdx="1" presStyleCnt="2"/>
      <dgm:spPr/>
    </dgm:pt>
    <dgm:pt modelId="{EB08E311-A76E-4E86-8A78-95C2F5A9C29D}" type="pres">
      <dgm:prSet presAssocID="{2653BAE7-4B14-45BE-B202-D99F709A4AE2}" presName="text2" presStyleLbl="fgAcc2" presStyleIdx="1" presStyleCnt="2">
        <dgm:presLayoutVars>
          <dgm:chPref val="3"/>
        </dgm:presLayoutVars>
      </dgm:prSet>
      <dgm:spPr/>
    </dgm:pt>
    <dgm:pt modelId="{3A167329-4F8C-4B9F-8B9D-E65C32AFA159}" type="pres">
      <dgm:prSet presAssocID="{2653BAE7-4B14-45BE-B202-D99F709A4AE2}" presName="hierChild3" presStyleCnt="0"/>
      <dgm:spPr/>
    </dgm:pt>
    <dgm:pt modelId="{A8867DA3-6003-45C0-A320-C3A552D6560D}" type="pres">
      <dgm:prSet presAssocID="{3C163315-4B9E-4E42-8C28-C1383C50F99F}" presName="Name17" presStyleLbl="parChTrans1D3" presStyleIdx="2" presStyleCnt="4"/>
      <dgm:spPr/>
    </dgm:pt>
    <dgm:pt modelId="{C62413E1-2462-4E6B-B7D8-14BE89EB19FA}" type="pres">
      <dgm:prSet presAssocID="{2E9257EB-1F5B-497F-A6AF-4F6F906B6770}" presName="hierRoot3" presStyleCnt="0"/>
      <dgm:spPr/>
    </dgm:pt>
    <dgm:pt modelId="{BE028C84-E15C-4252-BAE2-6F424AC3C6F9}" type="pres">
      <dgm:prSet presAssocID="{2E9257EB-1F5B-497F-A6AF-4F6F906B6770}" presName="composite3" presStyleCnt="0"/>
      <dgm:spPr/>
    </dgm:pt>
    <dgm:pt modelId="{302BDD02-4ACD-40AB-A3BE-D63D933DB079}" type="pres">
      <dgm:prSet presAssocID="{2E9257EB-1F5B-497F-A6AF-4F6F906B6770}" presName="background3" presStyleLbl="node3" presStyleIdx="2" presStyleCnt="4"/>
      <dgm:spPr/>
    </dgm:pt>
    <dgm:pt modelId="{7437D40F-99C4-4CA5-BD23-0069C001F0D5}" type="pres">
      <dgm:prSet presAssocID="{2E9257EB-1F5B-497F-A6AF-4F6F906B6770}" presName="text3" presStyleLbl="fgAcc3" presStyleIdx="2" presStyleCnt="4">
        <dgm:presLayoutVars>
          <dgm:chPref val="3"/>
        </dgm:presLayoutVars>
      </dgm:prSet>
      <dgm:spPr/>
    </dgm:pt>
    <dgm:pt modelId="{CC2AC6F0-4ED7-47A4-81B2-DDAC8985EEC5}" type="pres">
      <dgm:prSet presAssocID="{2E9257EB-1F5B-497F-A6AF-4F6F906B6770}" presName="hierChild4" presStyleCnt="0"/>
      <dgm:spPr/>
    </dgm:pt>
    <dgm:pt modelId="{E2BEC34F-FF93-4D36-B63C-DBA5EB1657D9}" type="pres">
      <dgm:prSet presAssocID="{96442D5A-1717-43D6-BEB6-495C7BC2492A}" presName="Name23" presStyleLbl="parChTrans1D4" presStyleIdx="4" presStyleCnt="8"/>
      <dgm:spPr/>
    </dgm:pt>
    <dgm:pt modelId="{5A25A7AB-A125-4E37-8251-30D2D6028F2E}" type="pres">
      <dgm:prSet presAssocID="{2A1FB7D6-9F4E-48BB-9CB5-36266FB16E95}" presName="hierRoot4" presStyleCnt="0"/>
      <dgm:spPr/>
    </dgm:pt>
    <dgm:pt modelId="{53F78DF3-3A8F-4104-97EC-01ED1E2873AA}" type="pres">
      <dgm:prSet presAssocID="{2A1FB7D6-9F4E-48BB-9CB5-36266FB16E95}" presName="composite4" presStyleCnt="0"/>
      <dgm:spPr/>
    </dgm:pt>
    <dgm:pt modelId="{2E5A6EF8-5735-497A-9918-3C58074B61AA}" type="pres">
      <dgm:prSet presAssocID="{2A1FB7D6-9F4E-48BB-9CB5-36266FB16E95}" presName="background4" presStyleLbl="node4" presStyleIdx="4" presStyleCnt="8"/>
      <dgm:spPr/>
    </dgm:pt>
    <dgm:pt modelId="{32A03537-8C71-44E7-8580-7DD2552D8A88}" type="pres">
      <dgm:prSet presAssocID="{2A1FB7D6-9F4E-48BB-9CB5-36266FB16E95}" presName="text4" presStyleLbl="fgAcc4" presStyleIdx="4" presStyleCnt="8">
        <dgm:presLayoutVars>
          <dgm:chPref val="3"/>
        </dgm:presLayoutVars>
      </dgm:prSet>
      <dgm:spPr/>
    </dgm:pt>
    <dgm:pt modelId="{AD28A373-D51F-449A-8C2A-9423D15A2B0A}" type="pres">
      <dgm:prSet presAssocID="{2A1FB7D6-9F4E-48BB-9CB5-36266FB16E95}" presName="hierChild5" presStyleCnt="0"/>
      <dgm:spPr/>
    </dgm:pt>
    <dgm:pt modelId="{000547AE-444D-43F9-895F-858580EF4723}" type="pres">
      <dgm:prSet presAssocID="{1B3041BA-D01E-4D6A-A948-DE0BC0AB155E}" presName="Name23" presStyleLbl="parChTrans1D4" presStyleIdx="5" presStyleCnt="8"/>
      <dgm:spPr/>
    </dgm:pt>
    <dgm:pt modelId="{451FD001-38D5-4C94-B7D4-1A5BD272ED03}" type="pres">
      <dgm:prSet presAssocID="{55F54349-4CE6-4120-9FE6-2777FB65B8C8}" presName="hierRoot4" presStyleCnt="0"/>
      <dgm:spPr/>
    </dgm:pt>
    <dgm:pt modelId="{345098EB-C979-4B7D-B870-F88936211007}" type="pres">
      <dgm:prSet presAssocID="{55F54349-4CE6-4120-9FE6-2777FB65B8C8}" presName="composite4" presStyleCnt="0"/>
      <dgm:spPr/>
    </dgm:pt>
    <dgm:pt modelId="{B6C8E41C-07BF-40FB-8D91-F9A9F478460D}" type="pres">
      <dgm:prSet presAssocID="{55F54349-4CE6-4120-9FE6-2777FB65B8C8}" presName="background4" presStyleLbl="node4" presStyleIdx="5" presStyleCnt="8"/>
      <dgm:spPr/>
    </dgm:pt>
    <dgm:pt modelId="{701B96FD-FB8D-48B8-83C0-6E637ADD7355}" type="pres">
      <dgm:prSet presAssocID="{55F54349-4CE6-4120-9FE6-2777FB65B8C8}" presName="text4" presStyleLbl="fgAcc4" presStyleIdx="5" presStyleCnt="8">
        <dgm:presLayoutVars>
          <dgm:chPref val="3"/>
        </dgm:presLayoutVars>
      </dgm:prSet>
      <dgm:spPr/>
    </dgm:pt>
    <dgm:pt modelId="{8F672E26-D770-4DDB-BE2A-1D079417AE8D}" type="pres">
      <dgm:prSet presAssocID="{55F54349-4CE6-4120-9FE6-2777FB65B8C8}" presName="hierChild5" presStyleCnt="0"/>
      <dgm:spPr/>
    </dgm:pt>
    <dgm:pt modelId="{FE7107DC-1660-4F7F-BF89-08FAA83FF39F}" type="pres">
      <dgm:prSet presAssocID="{DB2BB834-8DC3-4D89-A15F-208AC3981250}" presName="Name17" presStyleLbl="parChTrans1D3" presStyleIdx="3" presStyleCnt="4"/>
      <dgm:spPr/>
    </dgm:pt>
    <dgm:pt modelId="{FC20AF74-DE7B-4379-B902-D1056FAC831D}" type="pres">
      <dgm:prSet presAssocID="{FD056C7E-9B87-42CB-B58F-C0C1A976578B}" presName="hierRoot3" presStyleCnt="0"/>
      <dgm:spPr/>
    </dgm:pt>
    <dgm:pt modelId="{A386E8BD-FD14-49DC-A111-9B9B64CE0A37}" type="pres">
      <dgm:prSet presAssocID="{FD056C7E-9B87-42CB-B58F-C0C1A976578B}" presName="composite3" presStyleCnt="0"/>
      <dgm:spPr/>
    </dgm:pt>
    <dgm:pt modelId="{FBA6566A-437A-4F02-B192-65DD19785EC7}" type="pres">
      <dgm:prSet presAssocID="{FD056C7E-9B87-42CB-B58F-C0C1A976578B}" presName="background3" presStyleLbl="node3" presStyleIdx="3" presStyleCnt="4"/>
      <dgm:spPr/>
    </dgm:pt>
    <dgm:pt modelId="{D26C2FFC-2FDA-46E0-8241-2E02596EEFA4}" type="pres">
      <dgm:prSet presAssocID="{FD056C7E-9B87-42CB-B58F-C0C1A976578B}" presName="text3" presStyleLbl="fgAcc3" presStyleIdx="3" presStyleCnt="4">
        <dgm:presLayoutVars>
          <dgm:chPref val="3"/>
        </dgm:presLayoutVars>
      </dgm:prSet>
      <dgm:spPr/>
    </dgm:pt>
    <dgm:pt modelId="{3F95D063-04DA-4BB0-B28C-CFB6D99DCBC4}" type="pres">
      <dgm:prSet presAssocID="{FD056C7E-9B87-42CB-B58F-C0C1A976578B}" presName="hierChild4" presStyleCnt="0"/>
      <dgm:spPr/>
    </dgm:pt>
    <dgm:pt modelId="{C73D738F-3438-43E5-B2DC-E2266CEF1D91}" type="pres">
      <dgm:prSet presAssocID="{62EF1FEF-BBB9-4F51-8C88-F1C26DDB7A4D}" presName="Name23" presStyleLbl="parChTrans1D4" presStyleIdx="6" presStyleCnt="8"/>
      <dgm:spPr/>
    </dgm:pt>
    <dgm:pt modelId="{D9B75731-79BE-438D-A5B2-C06810F2AA81}" type="pres">
      <dgm:prSet presAssocID="{2F0E10D9-A8E2-49D3-92D0-E266CC4D75C3}" presName="hierRoot4" presStyleCnt="0"/>
      <dgm:spPr/>
    </dgm:pt>
    <dgm:pt modelId="{F814D3C3-9E9C-4E37-95F2-43ACA43D029C}" type="pres">
      <dgm:prSet presAssocID="{2F0E10D9-A8E2-49D3-92D0-E266CC4D75C3}" presName="composite4" presStyleCnt="0"/>
      <dgm:spPr/>
    </dgm:pt>
    <dgm:pt modelId="{630325FB-CBDB-4FCD-9CB8-F073B46B7444}" type="pres">
      <dgm:prSet presAssocID="{2F0E10D9-A8E2-49D3-92D0-E266CC4D75C3}" presName="background4" presStyleLbl="node4" presStyleIdx="6" presStyleCnt="8"/>
      <dgm:spPr/>
    </dgm:pt>
    <dgm:pt modelId="{6D1CFE15-6A7A-47A7-8357-CAB2AB1D2DB8}" type="pres">
      <dgm:prSet presAssocID="{2F0E10D9-A8E2-49D3-92D0-E266CC4D75C3}" presName="text4" presStyleLbl="fgAcc4" presStyleIdx="6" presStyleCnt="8">
        <dgm:presLayoutVars>
          <dgm:chPref val="3"/>
        </dgm:presLayoutVars>
      </dgm:prSet>
      <dgm:spPr/>
    </dgm:pt>
    <dgm:pt modelId="{D4BD4A48-D039-417C-9665-8A25FAB68FE6}" type="pres">
      <dgm:prSet presAssocID="{2F0E10D9-A8E2-49D3-92D0-E266CC4D75C3}" presName="hierChild5" presStyleCnt="0"/>
      <dgm:spPr/>
    </dgm:pt>
    <dgm:pt modelId="{8D674847-8CBE-43DD-B4D5-4323DEC9C74B}" type="pres">
      <dgm:prSet presAssocID="{CC48BFD6-144E-40FC-B883-EF7E1F838BC9}" presName="Name23" presStyleLbl="parChTrans1D4" presStyleIdx="7" presStyleCnt="8"/>
      <dgm:spPr/>
    </dgm:pt>
    <dgm:pt modelId="{753E7F56-185B-498B-A12D-C625D253F886}" type="pres">
      <dgm:prSet presAssocID="{C777493F-7B64-4B8C-9BC4-48118F3E8B4D}" presName="hierRoot4" presStyleCnt="0"/>
      <dgm:spPr/>
    </dgm:pt>
    <dgm:pt modelId="{FC831CAB-9F10-4295-9C30-10D2375A7E01}" type="pres">
      <dgm:prSet presAssocID="{C777493F-7B64-4B8C-9BC4-48118F3E8B4D}" presName="composite4" presStyleCnt="0"/>
      <dgm:spPr/>
    </dgm:pt>
    <dgm:pt modelId="{D4505E91-F17E-448D-8477-134B6BFAE3A2}" type="pres">
      <dgm:prSet presAssocID="{C777493F-7B64-4B8C-9BC4-48118F3E8B4D}" presName="background4" presStyleLbl="node4" presStyleIdx="7" presStyleCnt="8"/>
      <dgm:spPr/>
    </dgm:pt>
    <dgm:pt modelId="{7464B311-5AF5-44E1-8A96-4A3B2CAE4A24}" type="pres">
      <dgm:prSet presAssocID="{C777493F-7B64-4B8C-9BC4-48118F3E8B4D}" presName="text4" presStyleLbl="fgAcc4" presStyleIdx="7" presStyleCnt="8">
        <dgm:presLayoutVars>
          <dgm:chPref val="3"/>
        </dgm:presLayoutVars>
      </dgm:prSet>
      <dgm:spPr/>
    </dgm:pt>
    <dgm:pt modelId="{9FA20DBA-FA22-4FB0-956B-FF9CC4CCC81A}" type="pres">
      <dgm:prSet presAssocID="{C777493F-7B64-4B8C-9BC4-48118F3E8B4D}" presName="hierChild5" presStyleCnt="0"/>
      <dgm:spPr/>
    </dgm:pt>
  </dgm:ptLst>
  <dgm:cxnLst>
    <dgm:cxn modelId="{02012622-25F3-4704-A61B-0250609D85BB}" srcId="{2E9257EB-1F5B-497F-A6AF-4F6F906B6770}" destId="{55F54349-4CE6-4120-9FE6-2777FB65B8C8}" srcOrd="1" destOrd="0" parTransId="{1B3041BA-D01E-4D6A-A948-DE0BC0AB155E}" sibTransId="{03797183-C76E-4F3C-8D1B-F8E5C1E686F6}"/>
    <dgm:cxn modelId="{8A69DEC5-16F5-4048-9E4A-8503A52E6866}" srcId="{2EFDA76A-7FC3-4CE1-B34B-47B4BD44CF4C}" destId="{61227C95-01A3-4DF5-80D4-E31BF9E2B889}" srcOrd="1" destOrd="0" parTransId="{3E2922AA-0CB6-41B5-9DCB-747F69D4221D}" sibTransId="{2C0B7ED5-1558-4E62-BA29-92C80BAAD5F9}"/>
    <dgm:cxn modelId="{C1A5CB40-71C0-4C6B-8EF3-0366B62DA6AA}" type="presOf" srcId="{62EF1FEF-BBB9-4F51-8C88-F1C26DDB7A4D}" destId="{C73D738F-3438-43E5-B2DC-E2266CEF1D91}" srcOrd="0" destOrd="0" presId="urn:microsoft.com/office/officeart/2005/8/layout/hierarchy1"/>
    <dgm:cxn modelId="{B34A7253-30BD-4EA5-A1E7-8E9A23E98B89}" srcId="{2653BAE7-4B14-45BE-B202-D99F709A4AE2}" destId="{FD056C7E-9B87-42CB-B58F-C0C1A976578B}" srcOrd="1" destOrd="0" parTransId="{DB2BB834-8DC3-4D89-A15F-208AC3981250}" sibTransId="{C312BD29-6F52-420F-A03C-992623CBCE66}"/>
    <dgm:cxn modelId="{6C793BC0-E649-4BEE-AD2D-1E0E438D4610}" type="presOf" srcId="{653D534D-02C8-4E04-BB0C-03DB8524223F}" destId="{DA94BCA5-4C8D-4118-BCDF-4582AF8FC7C6}" srcOrd="0" destOrd="0" presId="urn:microsoft.com/office/officeart/2005/8/layout/hierarchy1"/>
    <dgm:cxn modelId="{92D4F725-126E-4A06-8309-6A4813AE03F7}" srcId="{DE5A764C-FFA9-40AE-86CC-1A445CCCA2D8}" destId="{2EFDA76A-7FC3-4CE1-B34B-47B4BD44CF4C}" srcOrd="0" destOrd="0" parTransId="{B77A771B-6C64-474D-94CD-007D9FE9B5A1}" sibTransId="{9D532DE6-5400-43D4-8FBB-4212F6DA9FE8}"/>
    <dgm:cxn modelId="{7E23C3F7-7DF8-48B8-B4D5-377B04A2876B}" srcId="{A02DFCD4-5BC7-4732-913E-B2DA72060A86}" destId="{8E674BFF-E50A-40A2-94FC-BF49E2F47584}" srcOrd="0" destOrd="0" parTransId="{3804DA59-983E-4A12-815C-98876C73A5B6}" sibTransId="{8DE8B9B6-67A2-4BC1-86DB-722B7443801B}"/>
    <dgm:cxn modelId="{2D3700C1-BDC0-4FCC-942D-0D1F7BEFA6D9}" type="presOf" srcId="{55F54349-4CE6-4120-9FE6-2777FB65B8C8}" destId="{701B96FD-FB8D-48B8-83C0-6E637ADD7355}" srcOrd="0" destOrd="0" presId="urn:microsoft.com/office/officeart/2005/8/layout/hierarchy1"/>
    <dgm:cxn modelId="{2F81DC53-5C46-4E72-8719-AEE844FECDF4}" type="presOf" srcId="{C777493F-7B64-4B8C-9BC4-48118F3E8B4D}" destId="{7464B311-5AF5-44E1-8A96-4A3B2CAE4A24}" srcOrd="0" destOrd="0" presId="urn:microsoft.com/office/officeart/2005/8/layout/hierarchy1"/>
    <dgm:cxn modelId="{FF701D8C-C2BD-43C1-836C-D8C300948D20}" type="presOf" srcId="{DE5A764C-FFA9-40AE-86CC-1A445CCCA2D8}" destId="{879775D9-ABDE-49C3-85E3-4B91DA35967D}" srcOrd="0" destOrd="0" presId="urn:microsoft.com/office/officeart/2005/8/layout/hierarchy1"/>
    <dgm:cxn modelId="{1378A64A-64E2-47DF-8B31-E53AB3E12DF8}" type="presOf" srcId="{3804DA59-983E-4A12-815C-98876C73A5B6}" destId="{6CD35345-E003-469F-8D86-94D0A1580437}" srcOrd="0" destOrd="0" presId="urn:microsoft.com/office/officeart/2005/8/layout/hierarchy1"/>
    <dgm:cxn modelId="{11823E83-0C58-49E6-8E8B-C6BA2820EA6D}" type="presOf" srcId="{A02DFCD4-5BC7-4732-913E-B2DA72060A86}" destId="{0961F9C2-0338-4945-B4DA-26A8E45FC7A3}" srcOrd="0" destOrd="0" presId="urn:microsoft.com/office/officeart/2005/8/layout/hierarchy1"/>
    <dgm:cxn modelId="{A44D072B-DFCF-45EF-8560-11001EB9163C}" type="presOf" srcId="{DB2BB834-8DC3-4D89-A15F-208AC3981250}" destId="{FE7107DC-1660-4F7F-BF89-08FAA83FF39F}" srcOrd="0" destOrd="0" presId="urn:microsoft.com/office/officeart/2005/8/layout/hierarchy1"/>
    <dgm:cxn modelId="{CD05C191-AEB4-4AAB-859B-B193358DFF8C}" srcId="{61227C95-01A3-4DF5-80D4-E31BF9E2B889}" destId="{FABA8F14-5934-4129-95A0-311D552AAFCE}" srcOrd="0" destOrd="0" parTransId="{5058C151-34F6-4746-BA6F-66875C287F23}" sibTransId="{3ACD5CA8-5A24-4CAD-BC98-E2FF2CF3E8D7}"/>
    <dgm:cxn modelId="{1B94DE35-194F-45DF-9EF3-65C00540F27B}" type="presOf" srcId="{2F0E10D9-A8E2-49D3-92D0-E266CC4D75C3}" destId="{6D1CFE15-6A7A-47A7-8357-CAB2AB1D2DB8}" srcOrd="0" destOrd="0" presId="urn:microsoft.com/office/officeart/2005/8/layout/hierarchy1"/>
    <dgm:cxn modelId="{99305271-E839-40DA-A752-AB8D8E8C4C5D}" srcId="{2E9257EB-1F5B-497F-A6AF-4F6F906B6770}" destId="{2A1FB7D6-9F4E-48BB-9CB5-36266FB16E95}" srcOrd="0" destOrd="0" parTransId="{96442D5A-1717-43D6-BEB6-495C7BC2492A}" sibTransId="{F91EDA10-B08C-4E0C-B4E9-E4AB2DA58AE2}"/>
    <dgm:cxn modelId="{2ACA84A0-C548-4F74-981D-1D6A110F958A}" srcId="{2EFDA76A-7FC3-4CE1-B34B-47B4BD44CF4C}" destId="{A02DFCD4-5BC7-4732-913E-B2DA72060A86}" srcOrd="0" destOrd="0" parTransId="{F6607420-688D-43A4-815E-31AE088E997C}" sibTransId="{AA7F7DDB-DDEA-446A-9290-076AA0AAEA83}"/>
    <dgm:cxn modelId="{DF771C0F-73D4-4986-BF71-4DD340CFC97F}" srcId="{2653BAE7-4B14-45BE-B202-D99F709A4AE2}" destId="{2E9257EB-1F5B-497F-A6AF-4F6F906B6770}" srcOrd="0" destOrd="0" parTransId="{3C163315-4B9E-4E42-8C28-C1383C50F99F}" sibTransId="{447475AB-3E72-44BE-BD31-0954C73F3DE0}"/>
    <dgm:cxn modelId="{95E81035-C6D3-4365-B081-83E32CBCCF9F}" type="presOf" srcId="{1B3041BA-D01E-4D6A-A948-DE0BC0AB155E}" destId="{000547AE-444D-43F9-895F-858580EF4723}" srcOrd="0" destOrd="0" presId="urn:microsoft.com/office/officeart/2005/8/layout/hierarchy1"/>
    <dgm:cxn modelId="{CFE230BC-83FB-4945-8F5B-8F2C3DDD929A}" type="presOf" srcId="{2653BAE7-4B14-45BE-B202-D99F709A4AE2}" destId="{EB08E311-A76E-4E86-8A78-95C2F5A9C29D}" srcOrd="0" destOrd="0" presId="urn:microsoft.com/office/officeart/2005/8/layout/hierarchy1"/>
    <dgm:cxn modelId="{9B80AA7A-5129-462D-9316-D4C42AAA30E3}" type="presOf" srcId="{2EFDA76A-7FC3-4CE1-B34B-47B4BD44CF4C}" destId="{A9D5CC0C-21B4-49CF-935B-92BB015FED91}" srcOrd="0" destOrd="0" presId="urn:microsoft.com/office/officeart/2005/8/layout/hierarchy1"/>
    <dgm:cxn modelId="{2482FD13-43B4-47D7-985D-06B921B3CC63}" type="presOf" srcId="{2E9257EB-1F5B-497F-A6AF-4F6F906B6770}" destId="{7437D40F-99C4-4CA5-BD23-0069C001F0D5}" srcOrd="0" destOrd="0" presId="urn:microsoft.com/office/officeart/2005/8/layout/hierarchy1"/>
    <dgm:cxn modelId="{5BFE3577-5E20-4BAF-9831-0CDB64DCDCE1}" type="presOf" srcId="{51B85A1F-332A-40B4-87EA-BB730ADFE453}" destId="{C22095F5-A8A7-4520-960E-6D9C066D58D1}" srcOrd="0" destOrd="0" presId="urn:microsoft.com/office/officeart/2005/8/layout/hierarchy1"/>
    <dgm:cxn modelId="{BD1920A7-8606-4B40-96F2-7F0E2F6496A3}" type="presOf" srcId="{FABA8F14-5934-4129-95A0-311D552AAFCE}" destId="{9556F43F-FCAB-474D-BA56-FC982126EBC0}" srcOrd="0" destOrd="0" presId="urn:microsoft.com/office/officeart/2005/8/layout/hierarchy1"/>
    <dgm:cxn modelId="{BFDC6FE7-8819-4295-B6FC-0BB208BD3AA6}" srcId="{DE5A764C-FFA9-40AE-86CC-1A445CCCA2D8}" destId="{2653BAE7-4B14-45BE-B202-D99F709A4AE2}" srcOrd="1" destOrd="0" parTransId="{DD846540-CEE8-4FDB-A6A5-2D47007FBA57}" sibTransId="{FBF981DC-BE47-4C2F-BD56-1EEDD50BE5D0}"/>
    <dgm:cxn modelId="{F65669DB-FB20-420F-B4C4-A8694FC849BD}" type="presOf" srcId="{3C163315-4B9E-4E42-8C28-C1383C50F99F}" destId="{A8867DA3-6003-45C0-A320-C3A552D6560D}" srcOrd="0" destOrd="0" presId="urn:microsoft.com/office/officeart/2005/8/layout/hierarchy1"/>
    <dgm:cxn modelId="{D02AD5E6-FA6E-4EAC-9689-ECD8FE72DC0A}" srcId="{FE6A1DFC-7E93-4165-A7E3-602BE18044DC}" destId="{DE5A764C-FFA9-40AE-86CC-1A445CCCA2D8}" srcOrd="0" destOrd="0" parTransId="{41F67891-4B89-42C8-8BE8-E519054202FE}" sibTransId="{29975B46-1570-4394-972A-725AB15577C1}"/>
    <dgm:cxn modelId="{C638E7DC-1B35-4E69-BC95-47300956234E}" type="presOf" srcId="{B0E72D7B-89FF-44EA-81F1-DFDFA4E9FB01}" destId="{CA919AA2-3932-4B9D-BF3E-321FB482B161}" srcOrd="0" destOrd="0" presId="urn:microsoft.com/office/officeart/2005/8/layout/hierarchy1"/>
    <dgm:cxn modelId="{57B04AB5-73DC-45BD-86F3-D1DB118187CE}" type="presOf" srcId="{3E2922AA-0CB6-41B5-9DCB-747F69D4221D}" destId="{D28C8F39-2402-45F3-94BF-7AE34C1707A1}" srcOrd="0" destOrd="0" presId="urn:microsoft.com/office/officeart/2005/8/layout/hierarchy1"/>
    <dgm:cxn modelId="{7D426D7A-5EFB-4F4F-A7A7-0B278F3D6981}" type="presOf" srcId="{C1E63EC4-0142-4F9A-A07F-1BE4C12DD780}" destId="{03C84ED9-7C6D-48D4-B8B4-C32B6D21581D}" srcOrd="0" destOrd="0" presId="urn:microsoft.com/office/officeart/2005/8/layout/hierarchy1"/>
    <dgm:cxn modelId="{9D7CE69F-4764-4F29-AEE1-4EDF3D4EF7CB}" srcId="{A02DFCD4-5BC7-4732-913E-B2DA72060A86}" destId="{653D534D-02C8-4E04-BB0C-03DB8524223F}" srcOrd="1" destOrd="0" parTransId="{B0E72D7B-89FF-44EA-81F1-DFDFA4E9FB01}" sibTransId="{BC04C46C-7DA5-4FE9-A6DD-9B6B61B2AFC4}"/>
    <dgm:cxn modelId="{CDC06493-C3A7-4182-8DC5-9152DD6FD02A}" type="presOf" srcId="{FD056C7E-9B87-42CB-B58F-C0C1A976578B}" destId="{D26C2FFC-2FDA-46E0-8241-2E02596EEFA4}" srcOrd="0" destOrd="0" presId="urn:microsoft.com/office/officeart/2005/8/layout/hierarchy1"/>
    <dgm:cxn modelId="{63A3363C-7687-4E0F-8C74-9F31939E206B}" type="presOf" srcId="{DD846540-CEE8-4FDB-A6A5-2D47007FBA57}" destId="{59C846EB-3643-4E0C-9C41-BD181CE9E3FD}" srcOrd="0" destOrd="0" presId="urn:microsoft.com/office/officeart/2005/8/layout/hierarchy1"/>
    <dgm:cxn modelId="{5187A169-ABA1-4488-8A26-E61EB66EB0B0}" type="presOf" srcId="{CC48BFD6-144E-40FC-B883-EF7E1F838BC9}" destId="{8D674847-8CBE-43DD-B4D5-4323DEC9C74B}" srcOrd="0" destOrd="0" presId="urn:microsoft.com/office/officeart/2005/8/layout/hierarchy1"/>
    <dgm:cxn modelId="{879B69D6-FB3A-4E48-8E66-1228D9181651}" type="presOf" srcId="{5058C151-34F6-4746-BA6F-66875C287F23}" destId="{D6C0BE08-AE6A-4630-9988-A990B1A82DF6}" srcOrd="0" destOrd="0" presId="urn:microsoft.com/office/officeart/2005/8/layout/hierarchy1"/>
    <dgm:cxn modelId="{98C56925-237F-41B3-817A-BD68217E42A7}" srcId="{FD056C7E-9B87-42CB-B58F-C0C1A976578B}" destId="{C777493F-7B64-4B8C-9BC4-48118F3E8B4D}" srcOrd="1" destOrd="0" parTransId="{CC48BFD6-144E-40FC-B883-EF7E1F838BC9}" sibTransId="{E823D834-4E83-4BDF-AB70-135F3B7BE36D}"/>
    <dgm:cxn modelId="{CF0AFAB6-A4E6-4722-A127-8995BA7D0001}" type="presOf" srcId="{96442D5A-1717-43D6-BEB6-495C7BC2492A}" destId="{E2BEC34F-FF93-4D36-B63C-DBA5EB1657D9}" srcOrd="0" destOrd="0" presId="urn:microsoft.com/office/officeart/2005/8/layout/hierarchy1"/>
    <dgm:cxn modelId="{60E64539-40EA-4D81-8EF8-78AAD74D78CF}" type="presOf" srcId="{61227C95-01A3-4DF5-80D4-E31BF9E2B889}" destId="{3E3ED903-EE16-4809-9050-7D31648FF512}" srcOrd="0" destOrd="0" presId="urn:microsoft.com/office/officeart/2005/8/layout/hierarchy1"/>
    <dgm:cxn modelId="{802B79C0-1257-464A-8472-1DD3C32617B6}" type="presOf" srcId="{FE6A1DFC-7E93-4165-A7E3-602BE18044DC}" destId="{8118FB50-EBE4-4FA5-9F0F-6694A48738EF}" srcOrd="0" destOrd="0" presId="urn:microsoft.com/office/officeart/2005/8/layout/hierarchy1"/>
    <dgm:cxn modelId="{CB6B6F7A-B9F3-4DC2-89D7-7453C7ACE6B8}" srcId="{FD056C7E-9B87-42CB-B58F-C0C1A976578B}" destId="{2F0E10D9-A8E2-49D3-92D0-E266CC4D75C3}" srcOrd="0" destOrd="0" parTransId="{62EF1FEF-BBB9-4F51-8C88-F1C26DDB7A4D}" sibTransId="{2EE49C5D-BC12-4AE8-A007-11C084D80FDB}"/>
    <dgm:cxn modelId="{48E724BD-BB67-44DC-9AE9-2DCD64D42AF2}" type="presOf" srcId="{8E674BFF-E50A-40A2-94FC-BF49E2F47584}" destId="{7A618599-16DD-4A6B-9E5C-265D01649846}" srcOrd="0" destOrd="0" presId="urn:microsoft.com/office/officeart/2005/8/layout/hierarchy1"/>
    <dgm:cxn modelId="{D92F40DE-92B6-45B3-9778-C43DE7DA2E5D}" type="presOf" srcId="{2A1FB7D6-9F4E-48BB-9CB5-36266FB16E95}" destId="{32A03537-8C71-44E7-8580-7DD2552D8A88}" srcOrd="0" destOrd="0" presId="urn:microsoft.com/office/officeart/2005/8/layout/hierarchy1"/>
    <dgm:cxn modelId="{12773B0D-848C-4090-BB94-8974A9E4DAF2}" type="presOf" srcId="{F6607420-688D-43A4-815E-31AE088E997C}" destId="{6B895E9E-3EFA-4387-A703-9BD9C59026F4}" srcOrd="0" destOrd="0" presId="urn:microsoft.com/office/officeart/2005/8/layout/hierarchy1"/>
    <dgm:cxn modelId="{E114BD16-EC88-4727-ABD2-56DA8B50871D}" srcId="{61227C95-01A3-4DF5-80D4-E31BF9E2B889}" destId="{51B85A1F-332A-40B4-87EA-BB730ADFE453}" srcOrd="1" destOrd="0" parTransId="{C1E63EC4-0142-4F9A-A07F-1BE4C12DD780}" sibTransId="{A2A75518-4F5C-43F8-BF63-FE60D9CA179C}"/>
    <dgm:cxn modelId="{9DC19652-42DB-4130-B9A1-3222F2C0058E}" type="presOf" srcId="{B77A771B-6C64-474D-94CD-007D9FE9B5A1}" destId="{A3F4D3B6-DAF7-4C3B-B431-5CE73555EC83}" srcOrd="0" destOrd="0" presId="urn:microsoft.com/office/officeart/2005/8/layout/hierarchy1"/>
    <dgm:cxn modelId="{7EEB71E7-B921-4F25-8289-3AA69CE1FD26}" type="presParOf" srcId="{8118FB50-EBE4-4FA5-9F0F-6694A48738EF}" destId="{A03F606C-42D1-4DDD-8151-CEC6E6299601}" srcOrd="0" destOrd="0" presId="urn:microsoft.com/office/officeart/2005/8/layout/hierarchy1"/>
    <dgm:cxn modelId="{233492F4-8147-4900-9BD9-2A0BA68E8193}" type="presParOf" srcId="{A03F606C-42D1-4DDD-8151-CEC6E6299601}" destId="{5A398119-5391-47D5-B621-671C9EC33D92}" srcOrd="0" destOrd="0" presId="urn:microsoft.com/office/officeart/2005/8/layout/hierarchy1"/>
    <dgm:cxn modelId="{47913033-D294-466B-9631-58CE40DFB298}" type="presParOf" srcId="{5A398119-5391-47D5-B621-671C9EC33D92}" destId="{E71A1A17-E784-46CD-96E9-6C3CF3C32725}" srcOrd="0" destOrd="0" presId="urn:microsoft.com/office/officeart/2005/8/layout/hierarchy1"/>
    <dgm:cxn modelId="{E608A5C4-109E-4D0B-BCDA-B2405BFCEF6B}" type="presParOf" srcId="{5A398119-5391-47D5-B621-671C9EC33D92}" destId="{879775D9-ABDE-49C3-85E3-4B91DA35967D}" srcOrd="1" destOrd="0" presId="urn:microsoft.com/office/officeart/2005/8/layout/hierarchy1"/>
    <dgm:cxn modelId="{6A7FAE17-76B5-4EA2-B981-D54F7E7C8896}" type="presParOf" srcId="{A03F606C-42D1-4DDD-8151-CEC6E6299601}" destId="{4CFEAAF9-9FA1-412D-8861-F9F8B03AB00E}" srcOrd="1" destOrd="0" presId="urn:microsoft.com/office/officeart/2005/8/layout/hierarchy1"/>
    <dgm:cxn modelId="{52232A1E-12C6-4399-B640-8CAE29529039}" type="presParOf" srcId="{4CFEAAF9-9FA1-412D-8861-F9F8B03AB00E}" destId="{A3F4D3B6-DAF7-4C3B-B431-5CE73555EC83}" srcOrd="0" destOrd="0" presId="urn:microsoft.com/office/officeart/2005/8/layout/hierarchy1"/>
    <dgm:cxn modelId="{0A6215BF-092C-42AE-9C2E-9E8ED42248A9}" type="presParOf" srcId="{4CFEAAF9-9FA1-412D-8861-F9F8B03AB00E}" destId="{28631135-F33D-46AA-ADA7-6007FE449F83}" srcOrd="1" destOrd="0" presId="urn:microsoft.com/office/officeart/2005/8/layout/hierarchy1"/>
    <dgm:cxn modelId="{AA852EE3-AFAF-4F18-876A-BF2F7B7DD640}" type="presParOf" srcId="{28631135-F33D-46AA-ADA7-6007FE449F83}" destId="{7003772F-896E-41FB-8E80-5DB6A331A965}" srcOrd="0" destOrd="0" presId="urn:microsoft.com/office/officeart/2005/8/layout/hierarchy1"/>
    <dgm:cxn modelId="{A33D23ED-A0E6-4DD0-9D28-88F542F236A3}" type="presParOf" srcId="{7003772F-896E-41FB-8E80-5DB6A331A965}" destId="{4451D1AD-AEA6-434D-A56C-F3C80F5E09EC}" srcOrd="0" destOrd="0" presId="urn:microsoft.com/office/officeart/2005/8/layout/hierarchy1"/>
    <dgm:cxn modelId="{11486197-6FA5-41D7-915D-C8C812A3F7F1}" type="presParOf" srcId="{7003772F-896E-41FB-8E80-5DB6A331A965}" destId="{A9D5CC0C-21B4-49CF-935B-92BB015FED91}" srcOrd="1" destOrd="0" presId="urn:microsoft.com/office/officeart/2005/8/layout/hierarchy1"/>
    <dgm:cxn modelId="{E6F82D0B-34A0-4D9E-A62B-2B9E85FA0010}" type="presParOf" srcId="{28631135-F33D-46AA-ADA7-6007FE449F83}" destId="{E79F678D-156A-4601-A5D9-30487BB08072}" srcOrd="1" destOrd="0" presId="urn:microsoft.com/office/officeart/2005/8/layout/hierarchy1"/>
    <dgm:cxn modelId="{A1D74933-0259-4642-8F35-18619D945A26}" type="presParOf" srcId="{E79F678D-156A-4601-A5D9-30487BB08072}" destId="{6B895E9E-3EFA-4387-A703-9BD9C59026F4}" srcOrd="0" destOrd="0" presId="urn:microsoft.com/office/officeart/2005/8/layout/hierarchy1"/>
    <dgm:cxn modelId="{0020DBA2-4357-4F98-98B5-5CB6EBAF93E4}" type="presParOf" srcId="{E79F678D-156A-4601-A5D9-30487BB08072}" destId="{D918229F-6C07-49C6-8882-E4E21EB4A3FF}" srcOrd="1" destOrd="0" presId="urn:microsoft.com/office/officeart/2005/8/layout/hierarchy1"/>
    <dgm:cxn modelId="{13D0CB5F-5DA8-49C4-97D2-1F7BDA21B3C5}" type="presParOf" srcId="{D918229F-6C07-49C6-8882-E4E21EB4A3FF}" destId="{4EFD777F-8FA3-4CF9-816E-4A35F326CCEF}" srcOrd="0" destOrd="0" presId="urn:microsoft.com/office/officeart/2005/8/layout/hierarchy1"/>
    <dgm:cxn modelId="{40209E35-75F5-4412-A82C-7FC34B4889FB}" type="presParOf" srcId="{4EFD777F-8FA3-4CF9-816E-4A35F326CCEF}" destId="{F707779C-CBF4-4A65-9664-96B54EAE9720}" srcOrd="0" destOrd="0" presId="urn:microsoft.com/office/officeart/2005/8/layout/hierarchy1"/>
    <dgm:cxn modelId="{125FBE90-6617-4000-9A22-0E1F793BB67B}" type="presParOf" srcId="{4EFD777F-8FA3-4CF9-816E-4A35F326CCEF}" destId="{0961F9C2-0338-4945-B4DA-26A8E45FC7A3}" srcOrd="1" destOrd="0" presId="urn:microsoft.com/office/officeart/2005/8/layout/hierarchy1"/>
    <dgm:cxn modelId="{59F6039E-415E-4D85-87CE-B0B9557FAF01}" type="presParOf" srcId="{D918229F-6C07-49C6-8882-E4E21EB4A3FF}" destId="{2190FDA6-FB13-427C-AB26-84806E6737CC}" srcOrd="1" destOrd="0" presId="urn:microsoft.com/office/officeart/2005/8/layout/hierarchy1"/>
    <dgm:cxn modelId="{9E3A2EAE-BE79-49C9-9E84-65A2B0DA2945}" type="presParOf" srcId="{2190FDA6-FB13-427C-AB26-84806E6737CC}" destId="{6CD35345-E003-469F-8D86-94D0A1580437}" srcOrd="0" destOrd="0" presId="urn:microsoft.com/office/officeart/2005/8/layout/hierarchy1"/>
    <dgm:cxn modelId="{DD2EB6E5-9DBA-4378-B8B0-2C0A808DDA4C}" type="presParOf" srcId="{2190FDA6-FB13-427C-AB26-84806E6737CC}" destId="{4815FDF7-2B7C-491A-A7EB-E86B74C84E30}" srcOrd="1" destOrd="0" presId="urn:microsoft.com/office/officeart/2005/8/layout/hierarchy1"/>
    <dgm:cxn modelId="{770CC824-E695-414F-A0E7-0257C77DF8F2}" type="presParOf" srcId="{4815FDF7-2B7C-491A-A7EB-E86B74C84E30}" destId="{ABBC78A7-0883-4735-AB74-77AEF21022B8}" srcOrd="0" destOrd="0" presId="urn:microsoft.com/office/officeart/2005/8/layout/hierarchy1"/>
    <dgm:cxn modelId="{9842168C-C4CE-443A-9E73-FAC965DB119B}" type="presParOf" srcId="{ABBC78A7-0883-4735-AB74-77AEF21022B8}" destId="{D4EBC3F7-918F-4359-B094-4A6ACE64610A}" srcOrd="0" destOrd="0" presId="urn:microsoft.com/office/officeart/2005/8/layout/hierarchy1"/>
    <dgm:cxn modelId="{9F211A46-675A-4339-91DD-10E315CCEC54}" type="presParOf" srcId="{ABBC78A7-0883-4735-AB74-77AEF21022B8}" destId="{7A618599-16DD-4A6B-9E5C-265D01649846}" srcOrd="1" destOrd="0" presId="urn:microsoft.com/office/officeart/2005/8/layout/hierarchy1"/>
    <dgm:cxn modelId="{EDEBC4EE-AC1F-4FF7-A99F-7DBAE79EA74D}" type="presParOf" srcId="{4815FDF7-2B7C-491A-A7EB-E86B74C84E30}" destId="{8BA3680F-D23C-4249-8BC1-E7D053C346F1}" srcOrd="1" destOrd="0" presId="urn:microsoft.com/office/officeart/2005/8/layout/hierarchy1"/>
    <dgm:cxn modelId="{B7C88DEB-BF1E-4640-A817-41A414D36669}" type="presParOf" srcId="{2190FDA6-FB13-427C-AB26-84806E6737CC}" destId="{CA919AA2-3932-4B9D-BF3E-321FB482B161}" srcOrd="2" destOrd="0" presId="urn:microsoft.com/office/officeart/2005/8/layout/hierarchy1"/>
    <dgm:cxn modelId="{4ECE5292-3D94-4BD1-B22B-D54E765F2B7F}" type="presParOf" srcId="{2190FDA6-FB13-427C-AB26-84806E6737CC}" destId="{122A4759-75D1-4EFA-8292-403F251617B4}" srcOrd="3" destOrd="0" presId="urn:microsoft.com/office/officeart/2005/8/layout/hierarchy1"/>
    <dgm:cxn modelId="{85C2D1C3-8DC7-4F48-959F-E4D7087465D5}" type="presParOf" srcId="{122A4759-75D1-4EFA-8292-403F251617B4}" destId="{C8AD4E9D-45A1-4DF8-9D2F-A6CB1FFA40A7}" srcOrd="0" destOrd="0" presId="urn:microsoft.com/office/officeart/2005/8/layout/hierarchy1"/>
    <dgm:cxn modelId="{BC341FC7-5382-4089-9B53-8554D06BC3A7}" type="presParOf" srcId="{C8AD4E9D-45A1-4DF8-9D2F-A6CB1FFA40A7}" destId="{DF1AD532-E6E8-4264-923A-4E7B867C267C}" srcOrd="0" destOrd="0" presId="urn:microsoft.com/office/officeart/2005/8/layout/hierarchy1"/>
    <dgm:cxn modelId="{ECFE93ED-9D8D-46E8-8168-E28788114707}" type="presParOf" srcId="{C8AD4E9D-45A1-4DF8-9D2F-A6CB1FFA40A7}" destId="{DA94BCA5-4C8D-4118-BCDF-4582AF8FC7C6}" srcOrd="1" destOrd="0" presId="urn:microsoft.com/office/officeart/2005/8/layout/hierarchy1"/>
    <dgm:cxn modelId="{1351CCF7-DC94-4460-BE1D-06F0EACE0A31}" type="presParOf" srcId="{122A4759-75D1-4EFA-8292-403F251617B4}" destId="{106DECE5-530A-49D1-A8C9-4DC12AA2FBB3}" srcOrd="1" destOrd="0" presId="urn:microsoft.com/office/officeart/2005/8/layout/hierarchy1"/>
    <dgm:cxn modelId="{92B21D6A-E97B-464F-81B2-B3F26508EE30}" type="presParOf" srcId="{E79F678D-156A-4601-A5D9-30487BB08072}" destId="{D28C8F39-2402-45F3-94BF-7AE34C1707A1}" srcOrd="2" destOrd="0" presId="urn:microsoft.com/office/officeart/2005/8/layout/hierarchy1"/>
    <dgm:cxn modelId="{9400C582-4342-4C06-AAB2-AA611FA9CE9F}" type="presParOf" srcId="{E79F678D-156A-4601-A5D9-30487BB08072}" destId="{4C5A77E3-91CC-4E34-863E-71D1EAFCD43D}" srcOrd="3" destOrd="0" presId="urn:microsoft.com/office/officeart/2005/8/layout/hierarchy1"/>
    <dgm:cxn modelId="{A638B436-3FD4-4366-8B29-355180C1F9F2}" type="presParOf" srcId="{4C5A77E3-91CC-4E34-863E-71D1EAFCD43D}" destId="{0229ABBD-5A6D-49AA-88CB-8D631062BCC3}" srcOrd="0" destOrd="0" presId="urn:microsoft.com/office/officeart/2005/8/layout/hierarchy1"/>
    <dgm:cxn modelId="{79892911-3EBF-4E4A-BAA9-DF1FD992D10D}" type="presParOf" srcId="{0229ABBD-5A6D-49AA-88CB-8D631062BCC3}" destId="{3B1F0B4B-C53A-4DAB-8179-00D7E4B3568C}" srcOrd="0" destOrd="0" presId="urn:microsoft.com/office/officeart/2005/8/layout/hierarchy1"/>
    <dgm:cxn modelId="{E6298987-0789-4D88-957C-CB1259EF0C86}" type="presParOf" srcId="{0229ABBD-5A6D-49AA-88CB-8D631062BCC3}" destId="{3E3ED903-EE16-4809-9050-7D31648FF512}" srcOrd="1" destOrd="0" presId="urn:microsoft.com/office/officeart/2005/8/layout/hierarchy1"/>
    <dgm:cxn modelId="{E0964323-A02F-4EBE-A2FB-8E80496322D0}" type="presParOf" srcId="{4C5A77E3-91CC-4E34-863E-71D1EAFCD43D}" destId="{A0AAEE15-CEEE-403A-943F-60BA487057F9}" srcOrd="1" destOrd="0" presId="urn:microsoft.com/office/officeart/2005/8/layout/hierarchy1"/>
    <dgm:cxn modelId="{7A92101D-2A8F-4D58-970D-0118B07B143D}" type="presParOf" srcId="{A0AAEE15-CEEE-403A-943F-60BA487057F9}" destId="{D6C0BE08-AE6A-4630-9988-A990B1A82DF6}" srcOrd="0" destOrd="0" presId="urn:microsoft.com/office/officeart/2005/8/layout/hierarchy1"/>
    <dgm:cxn modelId="{79996D4C-10D2-42EE-AB6F-7424348A8DDA}" type="presParOf" srcId="{A0AAEE15-CEEE-403A-943F-60BA487057F9}" destId="{61AACFD6-F4ED-4F1C-9FBF-21554DB013C3}" srcOrd="1" destOrd="0" presId="urn:microsoft.com/office/officeart/2005/8/layout/hierarchy1"/>
    <dgm:cxn modelId="{E650D0B9-C885-4906-AF93-93492CAB1B73}" type="presParOf" srcId="{61AACFD6-F4ED-4F1C-9FBF-21554DB013C3}" destId="{781EBA5F-C13B-4FDD-B7E7-71D3F287F986}" srcOrd="0" destOrd="0" presId="urn:microsoft.com/office/officeart/2005/8/layout/hierarchy1"/>
    <dgm:cxn modelId="{C76330C6-8B24-4BAB-A34C-A958E98D472F}" type="presParOf" srcId="{781EBA5F-C13B-4FDD-B7E7-71D3F287F986}" destId="{8B08A7B8-61A6-4C45-AE18-E0F76EFAFE2F}" srcOrd="0" destOrd="0" presId="urn:microsoft.com/office/officeart/2005/8/layout/hierarchy1"/>
    <dgm:cxn modelId="{7C1B712C-92A4-426C-BE1E-C42B854D2807}" type="presParOf" srcId="{781EBA5F-C13B-4FDD-B7E7-71D3F287F986}" destId="{9556F43F-FCAB-474D-BA56-FC982126EBC0}" srcOrd="1" destOrd="0" presId="urn:microsoft.com/office/officeart/2005/8/layout/hierarchy1"/>
    <dgm:cxn modelId="{62120010-D470-4FB6-BB45-63A94987F97E}" type="presParOf" srcId="{61AACFD6-F4ED-4F1C-9FBF-21554DB013C3}" destId="{A88C12E3-711A-4854-93AA-F3D8EA7C2C3B}" srcOrd="1" destOrd="0" presId="urn:microsoft.com/office/officeart/2005/8/layout/hierarchy1"/>
    <dgm:cxn modelId="{B4C97B79-C05C-4EDB-9554-A24F0CB8A92A}" type="presParOf" srcId="{A0AAEE15-CEEE-403A-943F-60BA487057F9}" destId="{03C84ED9-7C6D-48D4-B8B4-C32B6D21581D}" srcOrd="2" destOrd="0" presId="urn:microsoft.com/office/officeart/2005/8/layout/hierarchy1"/>
    <dgm:cxn modelId="{7D4858F8-400D-4497-A35E-68A77823AED7}" type="presParOf" srcId="{A0AAEE15-CEEE-403A-943F-60BA487057F9}" destId="{DEF52428-A4F5-43A8-9C7F-5B5EFA0AF22A}" srcOrd="3" destOrd="0" presId="urn:microsoft.com/office/officeart/2005/8/layout/hierarchy1"/>
    <dgm:cxn modelId="{081DF8E7-C5F5-4414-82A6-4CE93AAFD104}" type="presParOf" srcId="{DEF52428-A4F5-43A8-9C7F-5B5EFA0AF22A}" destId="{C1107864-5CF5-4DFD-B5C8-9F075B6F4FCD}" srcOrd="0" destOrd="0" presId="urn:microsoft.com/office/officeart/2005/8/layout/hierarchy1"/>
    <dgm:cxn modelId="{C85D8FBD-E2F7-4184-BB36-2AF1FE914713}" type="presParOf" srcId="{C1107864-5CF5-4DFD-B5C8-9F075B6F4FCD}" destId="{76D1214E-B879-4FD3-A0DF-E657F2E30370}" srcOrd="0" destOrd="0" presId="urn:microsoft.com/office/officeart/2005/8/layout/hierarchy1"/>
    <dgm:cxn modelId="{1CE93B89-923D-482C-A8A5-B3747760B6A2}" type="presParOf" srcId="{C1107864-5CF5-4DFD-B5C8-9F075B6F4FCD}" destId="{C22095F5-A8A7-4520-960E-6D9C066D58D1}" srcOrd="1" destOrd="0" presId="urn:microsoft.com/office/officeart/2005/8/layout/hierarchy1"/>
    <dgm:cxn modelId="{F4F6016F-2DBA-490D-8075-1F5FAF827176}" type="presParOf" srcId="{DEF52428-A4F5-43A8-9C7F-5B5EFA0AF22A}" destId="{0402183A-C036-434B-97D1-7DAF422E024C}" srcOrd="1" destOrd="0" presId="urn:microsoft.com/office/officeart/2005/8/layout/hierarchy1"/>
    <dgm:cxn modelId="{655E78AF-8890-4190-8FFB-06F53D16BB74}" type="presParOf" srcId="{4CFEAAF9-9FA1-412D-8861-F9F8B03AB00E}" destId="{59C846EB-3643-4E0C-9C41-BD181CE9E3FD}" srcOrd="2" destOrd="0" presId="urn:microsoft.com/office/officeart/2005/8/layout/hierarchy1"/>
    <dgm:cxn modelId="{B08CC763-3AD1-4C80-8640-AF18E3281B1D}" type="presParOf" srcId="{4CFEAAF9-9FA1-412D-8861-F9F8B03AB00E}" destId="{C2D202D3-4F91-4528-9A21-45604F777430}" srcOrd="3" destOrd="0" presId="urn:microsoft.com/office/officeart/2005/8/layout/hierarchy1"/>
    <dgm:cxn modelId="{905AE3DA-9F48-4CA2-AC9D-E873E3D00089}" type="presParOf" srcId="{C2D202D3-4F91-4528-9A21-45604F777430}" destId="{B21E43EE-7CA4-47E0-9B4D-BAA93640B682}" srcOrd="0" destOrd="0" presId="urn:microsoft.com/office/officeart/2005/8/layout/hierarchy1"/>
    <dgm:cxn modelId="{BD047202-8E67-4A91-829F-EE77FE8AB073}" type="presParOf" srcId="{B21E43EE-7CA4-47E0-9B4D-BAA93640B682}" destId="{BF94B138-950D-4CE3-955E-7936A06FE068}" srcOrd="0" destOrd="0" presId="urn:microsoft.com/office/officeart/2005/8/layout/hierarchy1"/>
    <dgm:cxn modelId="{8CDA9611-4F3F-4FA5-8A17-4116B3A4E465}" type="presParOf" srcId="{B21E43EE-7CA4-47E0-9B4D-BAA93640B682}" destId="{EB08E311-A76E-4E86-8A78-95C2F5A9C29D}" srcOrd="1" destOrd="0" presId="urn:microsoft.com/office/officeart/2005/8/layout/hierarchy1"/>
    <dgm:cxn modelId="{05E8E9D8-E3D7-4B7A-B431-DE89F0B6AB93}" type="presParOf" srcId="{C2D202D3-4F91-4528-9A21-45604F777430}" destId="{3A167329-4F8C-4B9F-8B9D-E65C32AFA159}" srcOrd="1" destOrd="0" presId="urn:microsoft.com/office/officeart/2005/8/layout/hierarchy1"/>
    <dgm:cxn modelId="{ABC44126-3FC9-4322-81E1-5E9FBAC6C601}" type="presParOf" srcId="{3A167329-4F8C-4B9F-8B9D-E65C32AFA159}" destId="{A8867DA3-6003-45C0-A320-C3A552D6560D}" srcOrd="0" destOrd="0" presId="urn:microsoft.com/office/officeart/2005/8/layout/hierarchy1"/>
    <dgm:cxn modelId="{FC7D626A-D442-4CDE-99B5-4F47DA41D5F1}" type="presParOf" srcId="{3A167329-4F8C-4B9F-8B9D-E65C32AFA159}" destId="{C62413E1-2462-4E6B-B7D8-14BE89EB19FA}" srcOrd="1" destOrd="0" presId="urn:microsoft.com/office/officeart/2005/8/layout/hierarchy1"/>
    <dgm:cxn modelId="{98C68FC1-C2C9-4788-A86E-A15D6B989623}" type="presParOf" srcId="{C62413E1-2462-4E6B-B7D8-14BE89EB19FA}" destId="{BE028C84-E15C-4252-BAE2-6F424AC3C6F9}" srcOrd="0" destOrd="0" presId="urn:microsoft.com/office/officeart/2005/8/layout/hierarchy1"/>
    <dgm:cxn modelId="{9598EADE-B0AE-4D3A-9286-BBD2E5079179}" type="presParOf" srcId="{BE028C84-E15C-4252-BAE2-6F424AC3C6F9}" destId="{302BDD02-4ACD-40AB-A3BE-D63D933DB079}" srcOrd="0" destOrd="0" presId="urn:microsoft.com/office/officeart/2005/8/layout/hierarchy1"/>
    <dgm:cxn modelId="{1449173C-4585-4C30-8DA6-EDF115BF4965}" type="presParOf" srcId="{BE028C84-E15C-4252-BAE2-6F424AC3C6F9}" destId="{7437D40F-99C4-4CA5-BD23-0069C001F0D5}" srcOrd="1" destOrd="0" presId="urn:microsoft.com/office/officeart/2005/8/layout/hierarchy1"/>
    <dgm:cxn modelId="{9C288A11-0887-4A01-B492-D941D21B3425}" type="presParOf" srcId="{C62413E1-2462-4E6B-B7D8-14BE89EB19FA}" destId="{CC2AC6F0-4ED7-47A4-81B2-DDAC8985EEC5}" srcOrd="1" destOrd="0" presId="urn:microsoft.com/office/officeart/2005/8/layout/hierarchy1"/>
    <dgm:cxn modelId="{4AED0FD4-0990-4FA5-AC40-B06796330886}" type="presParOf" srcId="{CC2AC6F0-4ED7-47A4-81B2-DDAC8985EEC5}" destId="{E2BEC34F-FF93-4D36-B63C-DBA5EB1657D9}" srcOrd="0" destOrd="0" presId="urn:microsoft.com/office/officeart/2005/8/layout/hierarchy1"/>
    <dgm:cxn modelId="{FE3C8394-FB19-4D6E-B0F9-DA6D0A9EAE03}" type="presParOf" srcId="{CC2AC6F0-4ED7-47A4-81B2-DDAC8985EEC5}" destId="{5A25A7AB-A125-4E37-8251-30D2D6028F2E}" srcOrd="1" destOrd="0" presId="urn:microsoft.com/office/officeart/2005/8/layout/hierarchy1"/>
    <dgm:cxn modelId="{72548780-8E53-4F2C-A7B3-C5D1E58734B1}" type="presParOf" srcId="{5A25A7AB-A125-4E37-8251-30D2D6028F2E}" destId="{53F78DF3-3A8F-4104-97EC-01ED1E2873AA}" srcOrd="0" destOrd="0" presId="urn:microsoft.com/office/officeart/2005/8/layout/hierarchy1"/>
    <dgm:cxn modelId="{FA9834DE-E85E-4517-9FCE-E8D4EE4A186D}" type="presParOf" srcId="{53F78DF3-3A8F-4104-97EC-01ED1E2873AA}" destId="{2E5A6EF8-5735-497A-9918-3C58074B61AA}" srcOrd="0" destOrd="0" presId="urn:microsoft.com/office/officeart/2005/8/layout/hierarchy1"/>
    <dgm:cxn modelId="{B1D4C321-0372-404D-8C68-150127E75244}" type="presParOf" srcId="{53F78DF3-3A8F-4104-97EC-01ED1E2873AA}" destId="{32A03537-8C71-44E7-8580-7DD2552D8A88}" srcOrd="1" destOrd="0" presId="urn:microsoft.com/office/officeart/2005/8/layout/hierarchy1"/>
    <dgm:cxn modelId="{35928B89-14C4-4429-BE1C-8C5DA0A7B6A8}" type="presParOf" srcId="{5A25A7AB-A125-4E37-8251-30D2D6028F2E}" destId="{AD28A373-D51F-449A-8C2A-9423D15A2B0A}" srcOrd="1" destOrd="0" presId="urn:microsoft.com/office/officeart/2005/8/layout/hierarchy1"/>
    <dgm:cxn modelId="{E2FBE403-B0D1-4B85-BE61-4E652528E27E}" type="presParOf" srcId="{CC2AC6F0-4ED7-47A4-81B2-DDAC8985EEC5}" destId="{000547AE-444D-43F9-895F-858580EF4723}" srcOrd="2" destOrd="0" presId="urn:microsoft.com/office/officeart/2005/8/layout/hierarchy1"/>
    <dgm:cxn modelId="{175C5933-21D4-480C-A729-679E09A436B6}" type="presParOf" srcId="{CC2AC6F0-4ED7-47A4-81B2-DDAC8985EEC5}" destId="{451FD001-38D5-4C94-B7D4-1A5BD272ED03}" srcOrd="3" destOrd="0" presId="urn:microsoft.com/office/officeart/2005/8/layout/hierarchy1"/>
    <dgm:cxn modelId="{9067C7CB-E4F1-40B2-9312-176FDC58FB78}" type="presParOf" srcId="{451FD001-38D5-4C94-B7D4-1A5BD272ED03}" destId="{345098EB-C979-4B7D-B870-F88936211007}" srcOrd="0" destOrd="0" presId="urn:microsoft.com/office/officeart/2005/8/layout/hierarchy1"/>
    <dgm:cxn modelId="{083832C0-2560-45CB-96F0-C6C1C03821D4}" type="presParOf" srcId="{345098EB-C979-4B7D-B870-F88936211007}" destId="{B6C8E41C-07BF-40FB-8D91-F9A9F478460D}" srcOrd="0" destOrd="0" presId="urn:microsoft.com/office/officeart/2005/8/layout/hierarchy1"/>
    <dgm:cxn modelId="{32569769-DF66-43A1-A5B6-84A0679788E1}" type="presParOf" srcId="{345098EB-C979-4B7D-B870-F88936211007}" destId="{701B96FD-FB8D-48B8-83C0-6E637ADD7355}" srcOrd="1" destOrd="0" presId="urn:microsoft.com/office/officeart/2005/8/layout/hierarchy1"/>
    <dgm:cxn modelId="{7F29A15F-A126-4EEF-A3D2-C6B8C6709627}" type="presParOf" srcId="{451FD001-38D5-4C94-B7D4-1A5BD272ED03}" destId="{8F672E26-D770-4DDB-BE2A-1D079417AE8D}" srcOrd="1" destOrd="0" presId="urn:microsoft.com/office/officeart/2005/8/layout/hierarchy1"/>
    <dgm:cxn modelId="{01F50BF5-4520-4FFA-8827-92EDD0633D5C}" type="presParOf" srcId="{3A167329-4F8C-4B9F-8B9D-E65C32AFA159}" destId="{FE7107DC-1660-4F7F-BF89-08FAA83FF39F}" srcOrd="2" destOrd="0" presId="urn:microsoft.com/office/officeart/2005/8/layout/hierarchy1"/>
    <dgm:cxn modelId="{B4184ED3-EEB9-4A49-A8D7-D818ABD31BE5}" type="presParOf" srcId="{3A167329-4F8C-4B9F-8B9D-E65C32AFA159}" destId="{FC20AF74-DE7B-4379-B902-D1056FAC831D}" srcOrd="3" destOrd="0" presId="urn:microsoft.com/office/officeart/2005/8/layout/hierarchy1"/>
    <dgm:cxn modelId="{3F7BAFE6-CE26-4D7D-BCBC-56EB5ED9B725}" type="presParOf" srcId="{FC20AF74-DE7B-4379-B902-D1056FAC831D}" destId="{A386E8BD-FD14-49DC-A111-9B9B64CE0A37}" srcOrd="0" destOrd="0" presId="urn:microsoft.com/office/officeart/2005/8/layout/hierarchy1"/>
    <dgm:cxn modelId="{50D8AB24-FBAE-40BA-A3AF-DE81A98E3B02}" type="presParOf" srcId="{A386E8BD-FD14-49DC-A111-9B9B64CE0A37}" destId="{FBA6566A-437A-4F02-B192-65DD19785EC7}" srcOrd="0" destOrd="0" presId="urn:microsoft.com/office/officeart/2005/8/layout/hierarchy1"/>
    <dgm:cxn modelId="{4BE555A1-EA8F-49E7-B3C9-918D49D2526D}" type="presParOf" srcId="{A386E8BD-FD14-49DC-A111-9B9B64CE0A37}" destId="{D26C2FFC-2FDA-46E0-8241-2E02596EEFA4}" srcOrd="1" destOrd="0" presId="urn:microsoft.com/office/officeart/2005/8/layout/hierarchy1"/>
    <dgm:cxn modelId="{C68B8D86-D50B-450A-8E83-7B07A723202C}" type="presParOf" srcId="{FC20AF74-DE7B-4379-B902-D1056FAC831D}" destId="{3F95D063-04DA-4BB0-B28C-CFB6D99DCBC4}" srcOrd="1" destOrd="0" presId="urn:microsoft.com/office/officeart/2005/8/layout/hierarchy1"/>
    <dgm:cxn modelId="{1468AF27-ABD4-4999-9025-D20EDD4A38FE}" type="presParOf" srcId="{3F95D063-04DA-4BB0-B28C-CFB6D99DCBC4}" destId="{C73D738F-3438-43E5-B2DC-E2266CEF1D91}" srcOrd="0" destOrd="0" presId="urn:microsoft.com/office/officeart/2005/8/layout/hierarchy1"/>
    <dgm:cxn modelId="{F3C92A1B-A2BA-48B1-AB38-17F03EF5EEA4}" type="presParOf" srcId="{3F95D063-04DA-4BB0-B28C-CFB6D99DCBC4}" destId="{D9B75731-79BE-438D-A5B2-C06810F2AA81}" srcOrd="1" destOrd="0" presId="urn:microsoft.com/office/officeart/2005/8/layout/hierarchy1"/>
    <dgm:cxn modelId="{B9341825-97CB-4EB8-BB63-1D5DAE835BAD}" type="presParOf" srcId="{D9B75731-79BE-438D-A5B2-C06810F2AA81}" destId="{F814D3C3-9E9C-4E37-95F2-43ACA43D029C}" srcOrd="0" destOrd="0" presId="urn:microsoft.com/office/officeart/2005/8/layout/hierarchy1"/>
    <dgm:cxn modelId="{7C25A68D-FA6A-4CA0-BB27-A5517917FCA7}" type="presParOf" srcId="{F814D3C3-9E9C-4E37-95F2-43ACA43D029C}" destId="{630325FB-CBDB-4FCD-9CB8-F073B46B7444}" srcOrd="0" destOrd="0" presId="urn:microsoft.com/office/officeart/2005/8/layout/hierarchy1"/>
    <dgm:cxn modelId="{223D8AA1-F103-4F8E-9E5E-D0BBF7395E1C}" type="presParOf" srcId="{F814D3C3-9E9C-4E37-95F2-43ACA43D029C}" destId="{6D1CFE15-6A7A-47A7-8357-CAB2AB1D2DB8}" srcOrd="1" destOrd="0" presId="urn:microsoft.com/office/officeart/2005/8/layout/hierarchy1"/>
    <dgm:cxn modelId="{0C03A793-C572-4EFD-AE3A-DE3D11C9DF68}" type="presParOf" srcId="{D9B75731-79BE-438D-A5B2-C06810F2AA81}" destId="{D4BD4A48-D039-417C-9665-8A25FAB68FE6}" srcOrd="1" destOrd="0" presId="urn:microsoft.com/office/officeart/2005/8/layout/hierarchy1"/>
    <dgm:cxn modelId="{DB48863E-F703-49A8-80C5-CD8DAA9A9AA8}" type="presParOf" srcId="{3F95D063-04DA-4BB0-B28C-CFB6D99DCBC4}" destId="{8D674847-8CBE-43DD-B4D5-4323DEC9C74B}" srcOrd="2" destOrd="0" presId="urn:microsoft.com/office/officeart/2005/8/layout/hierarchy1"/>
    <dgm:cxn modelId="{20C5223C-91E2-4E69-8327-8C09FA05D243}" type="presParOf" srcId="{3F95D063-04DA-4BB0-B28C-CFB6D99DCBC4}" destId="{753E7F56-185B-498B-A12D-C625D253F886}" srcOrd="3" destOrd="0" presId="urn:microsoft.com/office/officeart/2005/8/layout/hierarchy1"/>
    <dgm:cxn modelId="{FCCC9AE6-2D25-4B6B-8C0A-0DB9722E12D3}" type="presParOf" srcId="{753E7F56-185B-498B-A12D-C625D253F886}" destId="{FC831CAB-9F10-4295-9C30-10D2375A7E01}" srcOrd="0" destOrd="0" presId="urn:microsoft.com/office/officeart/2005/8/layout/hierarchy1"/>
    <dgm:cxn modelId="{A05550B3-05A8-4743-A376-D75359305775}" type="presParOf" srcId="{FC831CAB-9F10-4295-9C30-10D2375A7E01}" destId="{D4505E91-F17E-448D-8477-134B6BFAE3A2}" srcOrd="0" destOrd="0" presId="urn:microsoft.com/office/officeart/2005/8/layout/hierarchy1"/>
    <dgm:cxn modelId="{78EF1DB3-8019-4EDB-A300-A884CC44254B}" type="presParOf" srcId="{FC831CAB-9F10-4295-9C30-10D2375A7E01}" destId="{7464B311-5AF5-44E1-8A96-4A3B2CAE4A24}" srcOrd="1" destOrd="0" presId="urn:microsoft.com/office/officeart/2005/8/layout/hierarchy1"/>
    <dgm:cxn modelId="{E40BC076-211E-4FC6-8E8E-E5373CF4AB91}" type="presParOf" srcId="{753E7F56-185B-498B-A12D-C625D253F886}" destId="{9FA20DBA-FA22-4FB0-956B-FF9CC4CCC81A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25206D-94D2-48BE-AD52-A744EB4F8A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38C97E7-6AB2-49EB-BC1F-8314F75E8D78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Uralkodó</a:t>
          </a:r>
          <a:endParaRPr lang="hu-HU" dirty="0">
            <a:solidFill>
              <a:srgbClr val="FF0000"/>
            </a:solidFill>
          </a:endParaRPr>
        </a:p>
      </dgm:t>
    </dgm:pt>
    <dgm:pt modelId="{2B994300-A9DE-489E-9AC4-52749F0A4A84}" type="parTrans" cxnId="{3290C3FB-25A9-492D-AC14-EE917A42776B}">
      <dgm:prSet/>
      <dgm:spPr/>
      <dgm:t>
        <a:bodyPr/>
        <a:lstStyle/>
        <a:p>
          <a:endParaRPr lang="hu-HU"/>
        </a:p>
      </dgm:t>
    </dgm:pt>
    <dgm:pt modelId="{8A36AEEE-2B14-4CD1-9D76-CE9833232CC3}" type="sibTrans" cxnId="{3290C3FB-25A9-492D-AC14-EE917A42776B}">
      <dgm:prSet/>
      <dgm:spPr/>
      <dgm:t>
        <a:bodyPr/>
        <a:lstStyle/>
        <a:p>
          <a:endParaRPr lang="hu-HU"/>
        </a:p>
      </dgm:t>
    </dgm:pt>
    <dgm:pt modelId="{E4F1DF03-09E4-4B65-B298-4939D1FD1CF9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Nagy-birtokos</a:t>
          </a:r>
          <a:endParaRPr lang="hu-HU" dirty="0">
            <a:solidFill>
              <a:srgbClr val="FF0000"/>
            </a:solidFill>
          </a:endParaRPr>
        </a:p>
      </dgm:t>
    </dgm:pt>
    <dgm:pt modelId="{65DF1B9F-2668-4293-A6E9-895126BEA339}" type="parTrans" cxnId="{41A7A35C-342C-41D7-ABD3-E06C1AFE0839}">
      <dgm:prSet/>
      <dgm:spPr/>
      <dgm:t>
        <a:bodyPr/>
        <a:lstStyle/>
        <a:p>
          <a:endParaRPr lang="hu-HU"/>
        </a:p>
      </dgm:t>
    </dgm:pt>
    <dgm:pt modelId="{6A04A314-1616-44FD-BA23-3DB85DC66A9B}" type="sibTrans" cxnId="{41A7A35C-342C-41D7-ABD3-E06C1AFE0839}">
      <dgm:prSet/>
      <dgm:spPr/>
      <dgm:t>
        <a:bodyPr/>
        <a:lstStyle/>
        <a:p>
          <a:endParaRPr lang="hu-HU"/>
        </a:p>
      </dgm:t>
    </dgm:pt>
    <dgm:pt modelId="{AC72889A-9083-468A-8CF7-CC74BA5EDE90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Közép-birtokos</a:t>
          </a:r>
          <a:endParaRPr lang="hu-HU" dirty="0">
            <a:solidFill>
              <a:srgbClr val="FF0000"/>
            </a:solidFill>
          </a:endParaRPr>
        </a:p>
      </dgm:t>
    </dgm:pt>
    <dgm:pt modelId="{FA63614C-7A82-494F-90B8-B4AA2417CB4E}" type="parTrans" cxnId="{35D78204-D63F-44A6-AFB5-8EB0F771A2F2}">
      <dgm:prSet/>
      <dgm:spPr/>
      <dgm:t>
        <a:bodyPr/>
        <a:lstStyle/>
        <a:p>
          <a:endParaRPr lang="hu-HU"/>
        </a:p>
      </dgm:t>
    </dgm:pt>
    <dgm:pt modelId="{086FFC07-F83F-43B0-8E06-7E8CAB993721}" type="sibTrans" cxnId="{35D78204-D63F-44A6-AFB5-8EB0F771A2F2}">
      <dgm:prSet/>
      <dgm:spPr/>
      <dgm:t>
        <a:bodyPr/>
        <a:lstStyle/>
        <a:p>
          <a:endParaRPr lang="hu-HU"/>
        </a:p>
      </dgm:t>
    </dgm:pt>
    <dgm:pt modelId="{1EC1C514-E6C7-4E58-AD41-1D0AAF0FE550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Közép-birtokos</a:t>
          </a:r>
          <a:endParaRPr lang="hu-HU" dirty="0">
            <a:solidFill>
              <a:srgbClr val="FF0000"/>
            </a:solidFill>
          </a:endParaRPr>
        </a:p>
      </dgm:t>
    </dgm:pt>
    <dgm:pt modelId="{35B2DBCB-C683-4D16-8CC8-9FC423DD5CD4}" type="parTrans" cxnId="{20196029-D4AB-413C-9D82-1D90E047C789}">
      <dgm:prSet/>
      <dgm:spPr/>
      <dgm:t>
        <a:bodyPr/>
        <a:lstStyle/>
        <a:p>
          <a:endParaRPr lang="hu-HU"/>
        </a:p>
      </dgm:t>
    </dgm:pt>
    <dgm:pt modelId="{95AE9CBB-7E2D-41DF-AD64-CD70D76500A2}" type="sibTrans" cxnId="{20196029-D4AB-413C-9D82-1D90E047C789}">
      <dgm:prSet/>
      <dgm:spPr/>
      <dgm:t>
        <a:bodyPr/>
        <a:lstStyle/>
        <a:p>
          <a:endParaRPr lang="hu-HU"/>
        </a:p>
      </dgm:t>
    </dgm:pt>
    <dgm:pt modelId="{DBAEC102-5506-4BE7-BB6F-CE431A4337F8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Nagy-birtokos</a:t>
          </a:r>
          <a:endParaRPr lang="hu-HU" dirty="0">
            <a:solidFill>
              <a:srgbClr val="FF0000"/>
            </a:solidFill>
          </a:endParaRPr>
        </a:p>
      </dgm:t>
    </dgm:pt>
    <dgm:pt modelId="{297AB875-0A66-4552-9D97-EA917A35FFC4}" type="parTrans" cxnId="{8BAA7A2E-E9FE-4F0F-9BFC-B52743DC8236}">
      <dgm:prSet/>
      <dgm:spPr/>
      <dgm:t>
        <a:bodyPr/>
        <a:lstStyle/>
        <a:p>
          <a:endParaRPr lang="hu-HU"/>
        </a:p>
      </dgm:t>
    </dgm:pt>
    <dgm:pt modelId="{93013826-2571-413D-BC27-1197DBD3C7E9}" type="sibTrans" cxnId="{8BAA7A2E-E9FE-4F0F-9BFC-B52743DC8236}">
      <dgm:prSet/>
      <dgm:spPr/>
      <dgm:t>
        <a:bodyPr/>
        <a:lstStyle/>
        <a:p>
          <a:endParaRPr lang="hu-HU"/>
        </a:p>
      </dgm:t>
    </dgm:pt>
    <dgm:pt modelId="{A10F38B8-0C5E-40C6-A11A-6AC9D393CA87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Közép-birtokos</a:t>
          </a:r>
          <a:endParaRPr lang="hu-HU" dirty="0">
            <a:solidFill>
              <a:srgbClr val="FF0000"/>
            </a:solidFill>
          </a:endParaRPr>
        </a:p>
      </dgm:t>
    </dgm:pt>
    <dgm:pt modelId="{7DF54E9E-3249-4C4C-8FA7-6576D8E5EBE4}" type="parTrans" cxnId="{55FF2847-9D77-4DD0-BE16-945C80FDB8A8}">
      <dgm:prSet/>
      <dgm:spPr/>
      <dgm:t>
        <a:bodyPr/>
        <a:lstStyle/>
        <a:p>
          <a:endParaRPr lang="hu-HU"/>
        </a:p>
      </dgm:t>
    </dgm:pt>
    <dgm:pt modelId="{565D9165-AA48-4941-BD4E-489D61EEF638}" type="sibTrans" cxnId="{55FF2847-9D77-4DD0-BE16-945C80FDB8A8}">
      <dgm:prSet/>
      <dgm:spPr/>
      <dgm:t>
        <a:bodyPr/>
        <a:lstStyle/>
        <a:p>
          <a:endParaRPr lang="hu-HU"/>
        </a:p>
      </dgm:t>
    </dgm:pt>
    <dgm:pt modelId="{AE3B4EE2-92E5-4A64-9C96-C05B0BE53EEC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Közép-birtokos</a:t>
          </a:r>
          <a:endParaRPr lang="hu-HU" dirty="0">
            <a:solidFill>
              <a:srgbClr val="FF0000"/>
            </a:solidFill>
          </a:endParaRPr>
        </a:p>
      </dgm:t>
    </dgm:pt>
    <dgm:pt modelId="{4274DCE6-E798-43CD-92A5-B3D7265EBC9D}" type="parTrans" cxnId="{91B0D185-3D7C-4EAD-B126-89F5798589AA}">
      <dgm:prSet/>
      <dgm:spPr/>
      <dgm:t>
        <a:bodyPr/>
        <a:lstStyle/>
        <a:p>
          <a:endParaRPr lang="hu-HU"/>
        </a:p>
      </dgm:t>
    </dgm:pt>
    <dgm:pt modelId="{AE8179ED-0D50-4697-8AFA-2F544EC3DEBD}" type="sibTrans" cxnId="{91B0D185-3D7C-4EAD-B126-89F5798589AA}">
      <dgm:prSet/>
      <dgm:spPr/>
      <dgm:t>
        <a:bodyPr/>
        <a:lstStyle/>
        <a:p>
          <a:endParaRPr lang="hu-HU"/>
        </a:p>
      </dgm:t>
    </dgm:pt>
    <dgm:pt modelId="{985BA073-61E8-45D6-B1A8-BB014D3E8393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Kis-birtokos</a:t>
          </a:r>
          <a:endParaRPr lang="hu-HU" dirty="0">
            <a:solidFill>
              <a:srgbClr val="FF0000"/>
            </a:solidFill>
          </a:endParaRPr>
        </a:p>
      </dgm:t>
    </dgm:pt>
    <dgm:pt modelId="{CEFF66F0-28D8-47E1-8A92-E3695750E773}" type="parTrans" cxnId="{42A35CE8-4066-43AB-97EA-A46F20B8AC64}">
      <dgm:prSet/>
      <dgm:spPr/>
      <dgm:t>
        <a:bodyPr/>
        <a:lstStyle/>
        <a:p>
          <a:endParaRPr lang="hu-HU"/>
        </a:p>
      </dgm:t>
    </dgm:pt>
    <dgm:pt modelId="{AD6A8067-29B6-4967-80EA-C8462070F90C}" type="sibTrans" cxnId="{42A35CE8-4066-43AB-97EA-A46F20B8AC64}">
      <dgm:prSet/>
      <dgm:spPr/>
      <dgm:t>
        <a:bodyPr/>
        <a:lstStyle/>
        <a:p>
          <a:endParaRPr lang="hu-HU"/>
        </a:p>
      </dgm:t>
    </dgm:pt>
    <dgm:pt modelId="{BB2ABA2A-FB6E-4C3E-AF6F-16DDED9DCB46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Kis-birtokos</a:t>
          </a:r>
          <a:endParaRPr lang="hu-HU" dirty="0">
            <a:solidFill>
              <a:srgbClr val="FF0000"/>
            </a:solidFill>
          </a:endParaRPr>
        </a:p>
      </dgm:t>
    </dgm:pt>
    <dgm:pt modelId="{DF42626C-FFB7-451F-814A-1A2BF239A00A}" type="parTrans" cxnId="{D9034B0F-7AD5-44D8-B775-F6E9F9E2D2D3}">
      <dgm:prSet/>
      <dgm:spPr/>
      <dgm:t>
        <a:bodyPr/>
        <a:lstStyle/>
        <a:p>
          <a:endParaRPr lang="hu-HU"/>
        </a:p>
      </dgm:t>
    </dgm:pt>
    <dgm:pt modelId="{EA9E5ABC-D731-42B1-A295-59B7454D015C}" type="sibTrans" cxnId="{D9034B0F-7AD5-44D8-B775-F6E9F9E2D2D3}">
      <dgm:prSet/>
      <dgm:spPr/>
      <dgm:t>
        <a:bodyPr/>
        <a:lstStyle/>
        <a:p>
          <a:endParaRPr lang="hu-HU"/>
        </a:p>
      </dgm:t>
    </dgm:pt>
    <dgm:pt modelId="{009187DF-FF17-4302-8784-A27C8D3965BE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Kis-birtokos</a:t>
          </a:r>
          <a:endParaRPr lang="hu-HU" dirty="0">
            <a:solidFill>
              <a:srgbClr val="FF0000"/>
            </a:solidFill>
          </a:endParaRPr>
        </a:p>
      </dgm:t>
    </dgm:pt>
    <dgm:pt modelId="{A8287027-471E-4689-91EA-5B2B4E1A490F}" type="parTrans" cxnId="{EF96DA34-86B5-4CBF-8894-760C6891C40C}">
      <dgm:prSet/>
      <dgm:spPr/>
      <dgm:t>
        <a:bodyPr/>
        <a:lstStyle/>
        <a:p>
          <a:endParaRPr lang="hu-HU"/>
        </a:p>
      </dgm:t>
    </dgm:pt>
    <dgm:pt modelId="{6CE6AAD0-F2E6-4FBF-A0E0-5FA22754DC74}" type="sibTrans" cxnId="{EF96DA34-86B5-4CBF-8894-760C6891C40C}">
      <dgm:prSet/>
      <dgm:spPr/>
      <dgm:t>
        <a:bodyPr/>
        <a:lstStyle/>
        <a:p>
          <a:endParaRPr lang="hu-HU"/>
        </a:p>
      </dgm:t>
    </dgm:pt>
    <dgm:pt modelId="{43C4E193-EA62-4AE2-A326-386FA5ADD585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Kis-birtokos</a:t>
          </a:r>
          <a:endParaRPr lang="hu-HU" dirty="0">
            <a:solidFill>
              <a:srgbClr val="FF0000"/>
            </a:solidFill>
          </a:endParaRPr>
        </a:p>
      </dgm:t>
    </dgm:pt>
    <dgm:pt modelId="{67D7F426-FCCC-438B-A225-92B14FF5F84F}" type="parTrans" cxnId="{9326340D-46F5-4DB1-8C85-497576723031}">
      <dgm:prSet/>
      <dgm:spPr/>
      <dgm:t>
        <a:bodyPr/>
        <a:lstStyle/>
        <a:p>
          <a:endParaRPr lang="hu-HU"/>
        </a:p>
      </dgm:t>
    </dgm:pt>
    <dgm:pt modelId="{E5CA79DD-56E3-4CE6-B462-EFFCC8E91C3F}" type="sibTrans" cxnId="{9326340D-46F5-4DB1-8C85-497576723031}">
      <dgm:prSet/>
      <dgm:spPr/>
      <dgm:t>
        <a:bodyPr/>
        <a:lstStyle/>
        <a:p>
          <a:endParaRPr lang="hu-HU"/>
        </a:p>
      </dgm:t>
    </dgm:pt>
    <dgm:pt modelId="{D41147A0-CC45-491F-A379-C2994D213305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Kis-birtokos</a:t>
          </a:r>
          <a:endParaRPr lang="hu-HU" dirty="0">
            <a:solidFill>
              <a:srgbClr val="FF0000"/>
            </a:solidFill>
          </a:endParaRPr>
        </a:p>
      </dgm:t>
    </dgm:pt>
    <dgm:pt modelId="{631CC916-DFDF-4919-8A0D-563F59984337}" type="parTrans" cxnId="{E3F90CDC-73B1-42BC-B5EB-ECD3A3A72D3C}">
      <dgm:prSet/>
      <dgm:spPr/>
      <dgm:t>
        <a:bodyPr/>
        <a:lstStyle/>
        <a:p>
          <a:endParaRPr lang="hu-HU"/>
        </a:p>
      </dgm:t>
    </dgm:pt>
    <dgm:pt modelId="{4C0E4922-B4EA-4E0B-A9E0-ABEBD14E4D9C}" type="sibTrans" cxnId="{E3F90CDC-73B1-42BC-B5EB-ECD3A3A72D3C}">
      <dgm:prSet/>
      <dgm:spPr/>
      <dgm:t>
        <a:bodyPr/>
        <a:lstStyle/>
        <a:p>
          <a:endParaRPr lang="hu-HU"/>
        </a:p>
      </dgm:t>
    </dgm:pt>
    <dgm:pt modelId="{902CDBDB-237C-4B48-975D-C65C3C38A56C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Kis-birtokos</a:t>
          </a:r>
          <a:endParaRPr lang="hu-HU" dirty="0">
            <a:solidFill>
              <a:srgbClr val="FF0000"/>
            </a:solidFill>
          </a:endParaRPr>
        </a:p>
      </dgm:t>
    </dgm:pt>
    <dgm:pt modelId="{F07D2182-FB1A-4B21-80F6-EBAA2926A217}" type="parTrans" cxnId="{14A07F4B-1756-4E24-BB49-5AD9D4A994D9}">
      <dgm:prSet/>
      <dgm:spPr/>
      <dgm:t>
        <a:bodyPr/>
        <a:lstStyle/>
        <a:p>
          <a:endParaRPr lang="hu-HU"/>
        </a:p>
      </dgm:t>
    </dgm:pt>
    <dgm:pt modelId="{B5C534B9-1EDC-4987-A4B3-B43A91B5D9CB}" type="sibTrans" cxnId="{14A07F4B-1756-4E24-BB49-5AD9D4A994D9}">
      <dgm:prSet/>
      <dgm:spPr/>
      <dgm:t>
        <a:bodyPr/>
        <a:lstStyle/>
        <a:p>
          <a:endParaRPr lang="hu-HU"/>
        </a:p>
      </dgm:t>
    </dgm:pt>
    <dgm:pt modelId="{27B6B061-7DEF-4C63-BBCB-B39889CFE1F4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Kis-birtokos</a:t>
          </a:r>
          <a:endParaRPr lang="hu-HU" dirty="0">
            <a:solidFill>
              <a:srgbClr val="FF0000"/>
            </a:solidFill>
          </a:endParaRPr>
        </a:p>
      </dgm:t>
    </dgm:pt>
    <dgm:pt modelId="{B38BBC29-D78B-4B25-AC0B-ED66B8F4C980}" type="parTrans" cxnId="{9E7C635B-4746-4997-97E7-AD4438D05268}">
      <dgm:prSet/>
      <dgm:spPr/>
      <dgm:t>
        <a:bodyPr/>
        <a:lstStyle/>
        <a:p>
          <a:endParaRPr lang="hu-HU"/>
        </a:p>
      </dgm:t>
    </dgm:pt>
    <dgm:pt modelId="{52D02E43-2B66-4317-86C0-05AAFEC16F66}" type="sibTrans" cxnId="{9E7C635B-4746-4997-97E7-AD4438D05268}">
      <dgm:prSet/>
      <dgm:spPr/>
      <dgm:t>
        <a:bodyPr/>
        <a:lstStyle/>
        <a:p>
          <a:endParaRPr lang="hu-HU"/>
        </a:p>
      </dgm:t>
    </dgm:pt>
    <dgm:pt modelId="{53FDA6D2-DF25-4377-B728-69B75FCDFAC2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Kis-birtokos</a:t>
          </a:r>
          <a:endParaRPr lang="hu-HU" dirty="0">
            <a:solidFill>
              <a:srgbClr val="FF0000"/>
            </a:solidFill>
          </a:endParaRPr>
        </a:p>
      </dgm:t>
    </dgm:pt>
    <dgm:pt modelId="{004163F2-9134-4262-8C52-067793F14967}" type="parTrans" cxnId="{63AFADEA-3221-4E3E-8F0E-754AC5C4197A}">
      <dgm:prSet/>
      <dgm:spPr/>
      <dgm:t>
        <a:bodyPr/>
        <a:lstStyle/>
        <a:p>
          <a:endParaRPr lang="hu-HU"/>
        </a:p>
      </dgm:t>
    </dgm:pt>
    <dgm:pt modelId="{20A00E40-003C-4B57-B37D-0F4B0073017D}" type="sibTrans" cxnId="{63AFADEA-3221-4E3E-8F0E-754AC5C4197A}">
      <dgm:prSet/>
      <dgm:spPr/>
      <dgm:t>
        <a:bodyPr/>
        <a:lstStyle/>
        <a:p>
          <a:endParaRPr lang="hu-HU"/>
        </a:p>
      </dgm:t>
    </dgm:pt>
    <dgm:pt modelId="{7FE1E15C-9599-499B-A649-6F8A42D853A3}" type="pres">
      <dgm:prSet presAssocID="{F125206D-94D2-48BE-AD52-A744EB4F8A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B40E7-6AED-41EC-BACB-C60C02E52915}" type="pres">
      <dgm:prSet presAssocID="{738C97E7-6AB2-49EB-BC1F-8314F75E8D78}" presName="hierRoot1" presStyleCnt="0"/>
      <dgm:spPr/>
    </dgm:pt>
    <dgm:pt modelId="{BBC6655D-A359-43EB-A578-F7B484606B16}" type="pres">
      <dgm:prSet presAssocID="{738C97E7-6AB2-49EB-BC1F-8314F75E8D78}" presName="composite" presStyleCnt="0"/>
      <dgm:spPr/>
    </dgm:pt>
    <dgm:pt modelId="{543EAD74-4C14-4101-B974-8C8AE3025653}" type="pres">
      <dgm:prSet presAssocID="{738C97E7-6AB2-49EB-BC1F-8314F75E8D78}" presName="background" presStyleLbl="node0" presStyleIdx="0" presStyleCnt="1"/>
      <dgm:spPr/>
    </dgm:pt>
    <dgm:pt modelId="{9C4741E2-85CA-41F3-8E69-6FB69906FA20}" type="pres">
      <dgm:prSet presAssocID="{738C97E7-6AB2-49EB-BC1F-8314F75E8D78}" presName="text" presStyleLbl="fgAcc0" presStyleIdx="0" presStyleCnt="1">
        <dgm:presLayoutVars>
          <dgm:chPref val="3"/>
        </dgm:presLayoutVars>
      </dgm:prSet>
      <dgm:spPr/>
    </dgm:pt>
    <dgm:pt modelId="{CAEA36F4-535F-4ECF-B39F-49B57F3C69B8}" type="pres">
      <dgm:prSet presAssocID="{738C97E7-6AB2-49EB-BC1F-8314F75E8D78}" presName="hierChild2" presStyleCnt="0"/>
      <dgm:spPr/>
    </dgm:pt>
    <dgm:pt modelId="{F8666BA1-4EC2-4881-A028-F6FE785EA007}" type="pres">
      <dgm:prSet presAssocID="{65DF1B9F-2668-4293-A6E9-895126BEA339}" presName="Name10" presStyleLbl="parChTrans1D2" presStyleIdx="0" presStyleCnt="2"/>
      <dgm:spPr/>
    </dgm:pt>
    <dgm:pt modelId="{0F8ACF00-DCB5-431B-9531-66FA7BA5919D}" type="pres">
      <dgm:prSet presAssocID="{E4F1DF03-09E4-4B65-B298-4939D1FD1CF9}" presName="hierRoot2" presStyleCnt="0"/>
      <dgm:spPr/>
    </dgm:pt>
    <dgm:pt modelId="{82CEDCC2-852C-4505-86D0-5025B35B4682}" type="pres">
      <dgm:prSet presAssocID="{E4F1DF03-09E4-4B65-B298-4939D1FD1CF9}" presName="composite2" presStyleCnt="0"/>
      <dgm:spPr/>
    </dgm:pt>
    <dgm:pt modelId="{AA6B3DB5-C0C9-4BEB-9D3A-7969AAA93F0F}" type="pres">
      <dgm:prSet presAssocID="{E4F1DF03-09E4-4B65-B298-4939D1FD1CF9}" presName="background2" presStyleLbl="node2" presStyleIdx="0" presStyleCnt="2"/>
      <dgm:spPr/>
    </dgm:pt>
    <dgm:pt modelId="{078E3222-D03D-433D-977A-645D10854CB4}" type="pres">
      <dgm:prSet presAssocID="{E4F1DF03-09E4-4B65-B298-4939D1FD1CF9}" presName="text2" presStyleLbl="fgAcc2" presStyleIdx="0" presStyleCnt="2">
        <dgm:presLayoutVars>
          <dgm:chPref val="3"/>
        </dgm:presLayoutVars>
      </dgm:prSet>
      <dgm:spPr/>
    </dgm:pt>
    <dgm:pt modelId="{0F251492-E9E8-4F2B-A7DF-652EFC588354}" type="pres">
      <dgm:prSet presAssocID="{E4F1DF03-09E4-4B65-B298-4939D1FD1CF9}" presName="hierChild3" presStyleCnt="0"/>
      <dgm:spPr/>
    </dgm:pt>
    <dgm:pt modelId="{92AB15CA-7A18-4269-ABBE-E50C3BFB1F0F}" type="pres">
      <dgm:prSet presAssocID="{FA63614C-7A82-494F-90B8-B4AA2417CB4E}" presName="Name17" presStyleLbl="parChTrans1D3" presStyleIdx="0" presStyleCnt="4"/>
      <dgm:spPr/>
    </dgm:pt>
    <dgm:pt modelId="{65706C08-B97A-458D-B0E6-2080E7499206}" type="pres">
      <dgm:prSet presAssocID="{AC72889A-9083-468A-8CF7-CC74BA5EDE90}" presName="hierRoot3" presStyleCnt="0"/>
      <dgm:spPr/>
    </dgm:pt>
    <dgm:pt modelId="{71C7ED63-BD4E-4618-A562-E4D86CB8A0A9}" type="pres">
      <dgm:prSet presAssocID="{AC72889A-9083-468A-8CF7-CC74BA5EDE90}" presName="composite3" presStyleCnt="0"/>
      <dgm:spPr/>
    </dgm:pt>
    <dgm:pt modelId="{3F00C522-68CF-4B6D-AE11-0CF84FFEBA02}" type="pres">
      <dgm:prSet presAssocID="{AC72889A-9083-468A-8CF7-CC74BA5EDE90}" presName="background3" presStyleLbl="node3" presStyleIdx="0" presStyleCnt="4"/>
      <dgm:spPr/>
    </dgm:pt>
    <dgm:pt modelId="{64071A79-971C-4CDC-A589-BBB997F416BF}" type="pres">
      <dgm:prSet presAssocID="{AC72889A-9083-468A-8CF7-CC74BA5EDE90}" presName="text3" presStyleLbl="fgAcc3" presStyleIdx="0" presStyleCnt="4">
        <dgm:presLayoutVars>
          <dgm:chPref val="3"/>
        </dgm:presLayoutVars>
      </dgm:prSet>
      <dgm:spPr/>
    </dgm:pt>
    <dgm:pt modelId="{614697E5-DFBE-45B7-973E-BFE46D89AA25}" type="pres">
      <dgm:prSet presAssocID="{AC72889A-9083-468A-8CF7-CC74BA5EDE90}" presName="hierChild4" presStyleCnt="0"/>
      <dgm:spPr/>
    </dgm:pt>
    <dgm:pt modelId="{2265F0D5-F230-4A8E-AC41-F655FF9D01F0}" type="pres">
      <dgm:prSet presAssocID="{CEFF66F0-28D8-47E1-8A92-E3695750E773}" presName="Name23" presStyleLbl="parChTrans1D4" presStyleIdx="0" presStyleCnt="8"/>
      <dgm:spPr/>
    </dgm:pt>
    <dgm:pt modelId="{C013AC78-2440-4DF9-8763-EB9A9429C11B}" type="pres">
      <dgm:prSet presAssocID="{985BA073-61E8-45D6-B1A8-BB014D3E8393}" presName="hierRoot4" presStyleCnt="0"/>
      <dgm:spPr/>
    </dgm:pt>
    <dgm:pt modelId="{0FFB39AF-C47D-4B6B-8835-F6894F8563AE}" type="pres">
      <dgm:prSet presAssocID="{985BA073-61E8-45D6-B1A8-BB014D3E8393}" presName="composite4" presStyleCnt="0"/>
      <dgm:spPr/>
    </dgm:pt>
    <dgm:pt modelId="{85337EE3-2181-48CF-9A55-EC8B82B693B8}" type="pres">
      <dgm:prSet presAssocID="{985BA073-61E8-45D6-B1A8-BB014D3E8393}" presName="background4" presStyleLbl="node4" presStyleIdx="0" presStyleCnt="8"/>
      <dgm:spPr/>
    </dgm:pt>
    <dgm:pt modelId="{115B9DEB-E77E-4FF1-AB9B-65E89AC2EC64}" type="pres">
      <dgm:prSet presAssocID="{985BA073-61E8-45D6-B1A8-BB014D3E8393}" presName="text4" presStyleLbl="fgAcc4" presStyleIdx="0" presStyleCnt="8">
        <dgm:presLayoutVars>
          <dgm:chPref val="3"/>
        </dgm:presLayoutVars>
      </dgm:prSet>
      <dgm:spPr/>
    </dgm:pt>
    <dgm:pt modelId="{897F18CE-BCE4-4460-9EC0-876F30E421BE}" type="pres">
      <dgm:prSet presAssocID="{985BA073-61E8-45D6-B1A8-BB014D3E8393}" presName="hierChild5" presStyleCnt="0"/>
      <dgm:spPr/>
    </dgm:pt>
    <dgm:pt modelId="{2C0E6409-C819-485D-B44A-5F269C8F1025}" type="pres">
      <dgm:prSet presAssocID="{A8287027-471E-4689-91EA-5B2B4E1A490F}" presName="Name23" presStyleLbl="parChTrans1D4" presStyleIdx="1" presStyleCnt="8"/>
      <dgm:spPr/>
    </dgm:pt>
    <dgm:pt modelId="{42899C90-90B3-4A57-8AA1-0D15B91ED15B}" type="pres">
      <dgm:prSet presAssocID="{009187DF-FF17-4302-8784-A27C8D3965BE}" presName="hierRoot4" presStyleCnt="0"/>
      <dgm:spPr/>
    </dgm:pt>
    <dgm:pt modelId="{4E2081B9-3D30-490C-953D-EE446B6695A0}" type="pres">
      <dgm:prSet presAssocID="{009187DF-FF17-4302-8784-A27C8D3965BE}" presName="composite4" presStyleCnt="0"/>
      <dgm:spPr/>
    </dgm:pt>
    <dgm:pt modelId="{09D90B8E-E138-444E-BEB8-F03A2271E905}" type="pres">
      <dgm:prSet presAssocID="{009187DF-FF17-4302-8784-A27C8D3965BE}" presName="background4" presStyleLbl="node4" presStyleIdx="1" presStyleCnt="8"/>
      <dgm:spPr/>
    </dgm:pt>
    <dgm:pt modelId="{69B9EACD-F0E2-4164-B0D0-C8A1F58495A2}" type="pres">
      <dgm:prSet presAssocID="{009187DF-FF17-4302-8784-A27C8D3965BE}" presName="text4" presStyleLbl="fgAcc4" presStyleIdx="1" presStyleCnt="8">
        <dgm:presLayoutVars>
          <dgm:chPref val="3"/>
        </dgm:presLayoutVars>
      </dgm:prSet>
      <dgm:spPr/>
    </dgm:pt>
    <dgm:pt modelId="{D82365A8-1C7E-4BE1-8404-F4B197BCB930}" type="pres">
      <dgm:prSet presAssocID="{009187DF-FF17-4302-8784-A27C8D3965BE}" presName="hierChild5" presStyleCnt="0"/>
      <dgm:spPr/>
    </dgm:pt>
    <dgm:pt modelId="{BE47A44F-CAC8-40AC-9F83-E5DD89D733AF}" type="pres">
      <dgm:prSet presAssocID="{35B2DBCB-C683-4D16-8CC8-9FC423DD5CD4}" presName="Name17" presStyleLbl="parChTrans1D3" presStyleIdx="1" presStyleCnt="4"/>
      <dgm:spPr/>
    </dgm:pt>
    <dgm:pt modelId="{2817E267-A4C7-4022-A95D-3B2F7B837B68}" type="pres">
      <dgm:prSet presAssocID="{1EC1C514-E6C7-4E58-AD41-1D0AAF0FE550}" presName="hierRoot3" presStyleCnt="0"/>
      <dgm:spPr/>
    </dgm:pt>
    <dgm:pt modelId="{A3CBCB6B-5994-488E-B157-24019779A603}" type="pres">
      <dgm:prSet presAssocID="{1EC1C514-E6C7-4E58-AD41-1D0AAF0FE550}" presName="composite3" presStyleCnt="0"/>
      <dgm:spPr/>
    </dgm:pt>
    <dgm:pt modelId="{297E4CF8-2015-4FE4-9F3A-00636DB8B0CC}" type="pres">
      <dgm:prSet presAssocID="{1EC1C514-E6C7-4E58-AD41-1D0AAF0FE550}" presName="background3" presStyleLbl="node3" presStyleIdx="1" presStyleCnt="4"/>
      <dgm:spPr/>
    </dgm:pt>
    <dgm:pt modelId="{EBE37A9B-59A9-4CCC-9725-F17F1D566694}" type="pres">
      <dgm:prSet presAssocID="{1EC1C514-E6C7-4E58-AD41-1D0AAF0FE550}" presName="text3" presStyleLbl="fgAcc3" presStyleIdx="1" presStyleCnt="4">
        <dgm:presLayoutVars>
          <dgm:chPref val="3"/>
        </dgm:presLayoutVars>
      </dgm:prSet>
      <dgm:spPr/>
    </dgm:pt>
    <dgm:pt modelId="{EB2A67B9-85CA-4B4A-962A-44E264F7D7B2}" type="pres">
      <dgm:prSet presAssocID="{1EC1C514-E6C7-4E58-AD41-1D0AAF0FE550}" presName="hierChild4" presStyleCnt="0"/>
      <dgm:spPr/>
    </dgm:pt>
    <dgm:pt modelId="{AD6EC2BF-8D1E-466F-A2F1-675655997EB7}" type="pres">
      <dgm:prSet presAssocID="{DF42626C-FFB7-451F-814A-1A2BF239A00A}" presName="Name23" presStyleLbl="parChTrans1D4" presStyleIdx="2" presStyleCnt="8"/>
      <dgm:spPr/>
    </dgm:pt>
    <dgm:pt modelId="{63D84600-903B-4D41-8FFE-918A2E12CAF5}" type="pres">
      <dgm:prSet presAssocID="{BB2ABA2A-FB6E-4C3E-AF6F-16DDED9DCB46}" presName="hierRoot4" presStyleCnt="0"/>
      <dgm:spPr/>
    </dgm:pt>
    <dgm:pt modelId="{B75ACDE3-83E3-48DC-86D9-94D26E572E09}" type="pres">
      <dgm:prSet presAssocID="{BB2ABA2A-FB6E-4C3E-AF6F-16DDED9DCB46}" presName="composite4" presStyleCnt="0"/>
      <dgm:spPr/>
    </dgm:pt>
    <dgm:pt modelId="{6DDFE006-605E-4341-BA44-4FA56997F6DF}" type="pres">
      <dgm:prSet presAssocID="{BB2ABA2A-FB6E-4C3E-AF6F-16DDED9DCB46}" presName="background4" presStyleLbl="node4" presStyleIdx="2" presStyleCnt="8"/>
      <dgm:spPr/>
    </dgm:pt>
    <dgm:pt modelId="{B31CD65E-6F2D-4652-935C-03B545A1788E}" type="pres">
      <dgm:prSet presAssocID="{BB2ABA2A-FB6E-4C3E-AF6F-16DDED9DCB46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66E49D8-9F66-4CA6-897E-9A3AE4E466B6}" type="pres">
      <dgm:prSet presAssocID="{BB2ABA2A-FB6E-4C3E-AF6F-16DDED9DCB46}" presName="hierChild5" presStyleCnt="0"/>
      <dgm:spPr/>
    </dgm:pt>
    <dgm:pt modelId="{3664BB18-71AD-4EC9-9490-D7715E3A634A}" type="pres">
      <dgm:prSet presAssocID="{67D7F426-FCCC-438B-A225-92B14FF5F84F}" presName="Name23" presStyleLbl="parChTrans1D4" presStyleIdx="3" presStyleCnt="8"/>
      <dgm:spPr/>
    </dgm:pt>
    <dgm:pt modelId="{4A52DC9F-9D67-4A7C-A220-94D3057D5BCA}" type="pres">
      <dgm:prSet presAssocID="{43C4E193-EA62-4AE2-A326-386FA5ADD585}" presName="hierRoot4" presStyleCnt="0"/>
      <dgm:spPr/>
    </dgm:pt>
    <dgm:pt modelId="{38B27074-785D-4B86-8DAF-3B331E49A4BD}" type="pres">
      <dgm:prSet presAssocID="{43C4E193-EA62-4AE2-A326-386FA5ADD585}" presName="composite4" presStyleCnt="0"/>
      <dgm:spPr/>
    </dgm:pt>
    <dgm:pt modelId="{AA769156-4F55-4D55-80D9-512D930C2FF1}" type="pres">
      <dgm:prSet presAssocID="{43C4E193-EA62-4AE2-A326-386FA5ADD585}" presName="background4" presStyleLbl="node4" presStyleIdx="3" presStyleCnt="8"/>
      <dgm:spPr/>
    </dgm:pt>
    <dgm:pt modelId="{6E73E8B6-3FE9-427D-9FBF-7B825528DC5A}" type="pres">
      <dgm:prSet presAssocID="{43C4E193-EA62-4AE2-A326-386FA5ADD585}" presName="text4" presStyleLbl="fgAcc4" presStyleIdx="3" presStyleCnt="8">
        <dgm:presLayoutVars>
          <dgm:chPref val="3"/>
        </dgm:presLayoutVars>
      </dgm:prSet>
      <dgm:spPr/>
    </dgm:pt>
    <dgm:pt modelId="{CAEE37C9-D015-4A5A-AF37-B2E97B8C36C8}" type="pres">
      <dgm:prSet presAssocID="{43C4E193-EA62-4AE2-A326-386FA5ADD585}" presName="hierChild5" presStyleCnt="0"/>
      <dgm:spPr/>
    </dgm:pt>
    <dgm:pt modelId="{9A58CAA0-FD1C-483D-A7F5-9B88CF88251D}" type="pres">
      <dgm:prSet presAssocID="{297AB875-0A66-4552-9D97-EA917A35FFC4}" presName="Name10" presStyleLbl="parChTrans1D2" presStyleIdx="1" presStyleCnt="2"/>
      <dgm:spPr/>
    </dgm:pt>
    <dgm:pt modelId="{F40A2E0A-BEA0-4419-B0DF-E8BD584735E1}" type="pres">
      <dgm:prSet presAssocID="{DBAEC102-5506-4BE7-BB6F-CE431A4337F8}" presName="hierRoot2" presStyleCnt="0"/>
      <dgm:spPr/>
    </dgm:pt>
    <dgm:pt modelId="{1E950166-8B13-471B-BD26-908FA5F238BF}" type="pres">
      <dgm:prSet presAssocID="{DBAEC102-5506-4BE7-BB6F-CE431A4337F8}" presName="composite2" presStyleCnt="0"/>
      <dgm:spPr/>
    </dgm:pt>
    <dgm:pt modelId="{B812C96F-C8BC-4834-B0B4-F49E9BE7511E}" type="pres">
      <dgm:prSet presAssocID="{DBAEC102-5506-4BE7-BB6F-CE431A4337F8}" presName="background2" presStyleLbl="node2" presStyleIdx="1" presStyleCnt="2"/>
      <dgm:spPr/>
    </dgm:pt>
    <dgm:pt modelId="{A2262928-0B52-46EE-A379-026EB52AF8D8}" type="pres">
      <dgm:prSet presAssocID="{DBAEC102-5506-4BE7-BB6F-CE431A4337F8}" presName="text2" presStyleLbl="fgAcc2" presStyleIdx="1" presStyleCnt="2">
        <dgm:presLayoutVars>
          <dgm:chPref val="3"/>
        </dgm:presLayoutVars>
      </dgm:prSet>
      <dgm:spPr/>
    </dgm:pt>
    <dgm:pt modelId="{225A7098-D771-4E32-A937-D373833E0BB5}" type="pres">
      <dgm:prSet presAssocID="{DBAEC102-5506-4BE7-BB6F-CE431A4337F8}" presName="hierChild3" presStyleCnt="0"/>
      <dgm:spPr/>
    </dgm:pt>
    <dgm:pt modelId="{3CCA3B0D-B6A4-4208-A084-50D4038501AD}" type="pres">
      <dgm:prSet presAssocID="{7DF54E9E-3249-4C4C-8FA7-6576D8E5EBE4}" presName="Name17" presStyleLbl="parChTrans1D3" presStyleIdx="2" presStyleCnt="4"/>
      <dgm:spPr/>
    </dgm:pt>
    <dgm:pt modelId="{43B037BE-AB30-4E0A-8C07-0C6B54E2EEFF}" type="pres">
      <dgm:prSet presAssocID="{A10F38B8-0C5E-40C6-A11A-6AC9D393CA87}" presName="hierRoot3" presStyleCnt="0"/>
      <dgm:spPr/>
    </dgm:pt>
    <dgm:pt modelId="{B44DA08A-966E-43DF-B83A-D9DAF3CC3441}" type="pres">
      <dgm:prSet presAssocID="{A10F38B8-0C5E-40C6-A11A-6AC9D393CA87}" presName="composite3" presStyleCnt="0"/>
      <dgm:spPr/>
    </dgm:pt>
    <dgm:pt modelId="{4E5E1EC1-97DF-4565-9D58-B73811A4671B}" type="pres">
      <dgm:prSet presAssocID="{A10F38B8-0C5E-40C6-A11A-6AC9D393CA87}" presName="background3" presStyleLbl="node3" presStyleIdx="2" presStyleCnt="4"/>
      <dgm:spPr/>
    </dgm:pt>
    <dgm:pt modelId="{304D51C8-ECA3-4C05-8ECD-5F0CC9585D35}" type="pres">
      <dgm:prSet presAssocID="{A10F38B8-0C5E-40C6-A11A-6AC9D393CA87}" presName="text3" presStyleLbl="fgAcc3" presStyleIdx="2" presStyleCnt="4">
        <dgm:presLayoutVars>
          <dgm:chPref val="3"/>
        </dgm:presLayoutVars>
      </dgm:prSet>
      <dgm:spPr/>
    </dgm:pt>
    <dgm:pt modelId="{74FD7791-E3CD-4B3D-9BF7-9D347CE0FA2D}" type="pres">
      <dgm:prSet presAssocID="{A10F38B8-0C5E-40C6-A11A-6AC9D393CA87}" presName="hierChild4" presStyleCnt="0"/>
      <dgm:spPr/>
    </dgm:pt>
    <dgm:pt modelId="{CE5467BC-5EFF-4126-928E-FD40F3247E0F}" type="pres">
      <dgm:prSet presAssocID="{631CC916-DFDF-4919-8A0D-563F59984337}" presName="Name23" presStyleLbl="parChTrans1D4" presStyleIdx="4" presStyleCnt="8"/>
      <dgm:spPr/>
    </dgm:pt>
    <dgm:pt modelId="{C5823333-440D-4493-A58B-6BA61FF8B299}" type="pres">
      <dgm:prSet presAssocID="{D41147A0-CC45-491F-A379-C2994D213305}" presName="hierRoot4" presStyleCnt="0"/>
      <dgm:spPr/>
    </dgm:pt>
    <dgm:pt modelId="{0A3AC912-B6FF-4D27-A36B-AD89926A263F}" type="pres">
      <dgm:prSet presAssocID="{D41147A0-CC45-491F-A379-C2994D213305}" presName="composite4" presStyleCnt="0"/>
      <dgm:spPr/>
    </dgm:pt>
    <dgm:pt modelId="{789F9A14-94D3-4DB7-BE77-511FA37EB623}" type="pres">
      <dgm:prSet presAssocID="{D41147A0-CC45-491F-A379-C2994D213305}" presName="background4" presStyleLbl="node4" presStyleIdx="4" presStyleCnt="8"/>
      <dgm:spPr/>
    </dgm:pt>
    <dgm:pt modelId="{AABE1E96-BEDE-47E9-9BEA-250CC99A5C8D}" type="pres">
      <dgm:prSet presAssocID="{D41147A0-CC45-491F-A379-C2994D213305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D3B7248-5C86-4D4E-BB91-0B19B7F772F3}" type="pres">
      <dgm:prSet presAssocID="{D41147A0-CC45-491F-A379-C2994D213305}" presName="hierChild5" presStyleCnt="0"/>
      <dgm:spPr/>
    </dgm:pt>
    <dgm:pt modelId="{2AA3B07D-38DC-44E3-ADB8-77ECED32A330}" type="pres">
      <dgm:prSet presAssocID="{B38BBC29-D78B-4B25-AC0B-ED66B8F4C980}" presName="Name23" presStyleLbl="parChTrans1D4" presStyleIdx="5" presStyleCnt="8"/>
      <dgm:spPr/>
    </dgm:pt>
    <dgm:pt modelId="{AF331790-5828-43C3-B888-916571E2A5A8}" type="pres">
      <dgm:prSet presAssocID="{27B6B061-7DEF-4C63-BBCB-B39889CFE1F4}" presName="hierRoot4" presStyleCnt="0"/>
      <dgm:spPr/>
    </dgm:pt>
    <dgm:pt modelId="{55CBF528-5F2D-47CC-9EC6-AC67D32F4974}" type="pres">
      <dgm:prSet presAssocID="{27B6B061-7DEF-4C63-BBCB-B39889CFE1F4}" presName="composite4" presStyleCnt="0"/>
      <dgm:spPr/>
    </dgm:pt>
    <dgm:pt modelId="{BF5245F4-B083-4457-9176-EE68A6A27ABF}" type="pres">
      <dgm:prSet presAssocID="{27B6B061-7DEF-4C63-BBCB-B39889CFE1F4}" presName="background4" presStyleLbl="node4" presStyleIdx="5" presStyleCnt="8"/>
      <dgm:spPr/>
    </dgm:pt>
    <dgm:pt modelId="{8F63E6C3-F3C5-4ECD-A438-4CF58450753F}" type="pres">
      <dgm:prSet presAssocID="{27B6B061-7DEF-4C63-BBCB-B39889CFE1F4}" presName="text4" presStyleLbl="fgAcc4" presStyleIdx="5" presStyleCnt="8">
        <dgm:presLayoutVars>
          <dgm:chPref val="3"/>
        </dgm:presLayoutVars>
      </dgm:prSet>
      <dgm:spPr/>
    </dgm:pt>
    <dgm:pt modelId="{7DD5424C-49E7-4CAB-9AE6-1A615C9D29DB}" type="pres">
      <dgm:prSet presAssocID="{27B6B061-7DEF-4C63-BBCB-B39889CFE1F4}" presName="hierChild5" presStyleCnt="0"/>
      <dgm:spPr/>
    </dgm:pt>
    <dgm:pt modelId="{E26A984D-3ED7-4C16-9A70-A368923DCDB0}" type="pres">
      <dgm:prSet presAssocID="{4274DCE6-E798-43CD-92A5-B3D7265EBC9D}" presName="Name17" presStyleLbl="parChTrans1D3" presStyleIdx="3" presStyleCnt="4"/>
      <dgm:spPr/>
    </dgm:pt>
    <dgm:pt modelId="{1D0B068C-0F91-45A1-B38F-60196C97F5EE}" type="pres">
      <dgm:prSet presAssocID="{AE3B4EE2-92E5-4A64-9C96-C05B0BE53EEC}" presName="hierRoot3" presStyleCnt="0"/>
      <dgm:spPr/>
    </dgm:pt>
    <dgm:pt modelId="{456D7D2E-B552-4536-9ACB-105D1E8A46C7}" type="pres">
      <dgm:prSet presAssocID="{AE3B4EE2-92E5-4A64-9C96-C05B0BE53EEC}" presName="composite3" presStyleCnt="0"/>
      <dgm:spPr/>
    </dgm:pt>
    <dgm:pt modelId="{D4818A79-3976-4E49-8323-C8CDFBA209BF}" type="pres">
      <dgm:prSet presAssocID="{AE3B4EE2-92E5-4A64-9C96-C05B0BE53EEC}" presName="background3" presStyleLbl="node3" presStyleIdx="3" presStyleCnt="4"/>
      <dgm:spPr/>
    </dgm:pt>
    <dgm:pt modelId="{2BE04E93-7B25-4B83-AD89-F52A13B67368}" type="pres">
      <dgm:prSet presAssocID="{AE3B4EE2-92E5-4A64-9C96-C05B0BE53EE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ADE9899-77AC-4EB7-A3AC-AB6305CFAFD8}" type="pres">
      <dgm:prSet presAssocID="{AE3B4EE2-92E5-4A64-9C96-C05B0BE53EEC}" presName="hierChild4" presStyleCnt="0"/>
      <dgm:spPr/>
    </dgm:pt>
    <dgm:pt modelId="{7164BEB1-D331-4E23-B17F-2E581C0F1478}" type="pres">
      <dgm:prSet presAssocID="{F07D2182-FB1A-4B21-80F6-EBAA2926A217}" presName="Name23" presStyleLbl="parChTrans1D4" presStyleIdx="6" presStyleCnt="8"/>
      <dgm:spPr/>
    </dgm:pt>
    <dgm:pt modelId="{5BB2919A-F05E-4451-9DBF-438672644C67}" type="pres">
      <dgm:prSet presAssocID="{902CDBDB-237C-4B48-975D-C65C3C38A56C}" presName="hierRoot4" presStyleCnt="0"/>
      <dgm:spPr/>
    </dgm:pt>
    <dgm:pt modelId="{1982B002-C1DF-4A56-AD86-7162D5670353}" type="pres">
      <dgm:prSet presAssocID="{902CDBDB-237C-4B48-975D-C65C3C38A56C}" presName="composite4" presStyleCnt="0"/>
      <dgm:spPr/>
    </dgm:pt>
    <dgm:pt modelId="{8D649FCE-E451-42CA-B611-0E99F2FDD8E7}" type="pres">
      <dgm:prSet presAssocID="{902CDBDB-237C-4B48-975D-C65C3C38A56C}" presName="background4" presStyleLbl="node4" presStyleIdx="6" presStyleCnt="8"/>
      <dgm:spPr/>
    </dgm:pt>
    <dgm:pt modelId="{7C03CC4B-4386-4740-93D9-5E55806006BC}" type="pres">
      <dgm:prSet presAssocID="{902CDBDB-237C-4B48-975D-C65C3C38A56C}" presName="text4" presStyleLbl="fgAcc4" presStyleIdx="6" presStyleCnt="8">
        <dgm:presLayoutVars>
          <dgm:chPref val="3"/>
        </dgm:presLayoutVars>
      </dgm:prSet>
      <dgm:spPr/>
    </dgm:pt>
    <dgm:pt modelId="{C1653C19-B181-4C12-8676-FDDFAF592983}" type="pres">
      <dgm:prSet presAssocID="{902CDBDB-237C-4B48-975D-C65C3C38A56C}" presName="hierChild5" presStyleCnt="0"/>
      <dgm:spPr/>
    </dgm:pt>
    <dgm:pt modelId="{495EC678-6BC6-4699-9A66-6078BC28E1BF}" type="pres">
      <dgm:prSet presAssocID="{004163F2-9134-4262-8C52-067793F14967}" presName="Name23" presStyleLbl="parChTrans1D4" presStyleIdx="7" presStyleCnt="8"/>
      <dgm:spPr/>
    </dgm:pt>
    <dgm:pt modelId="{2F4364AE-8DEE-481F-B5F0-B52C67652DDA}" type="pres">
      <dgm:prSet presAssocID="{53FDA6D2-DF25-4377-B728-69B75FCDFAC2}" presName="hierRoot4" presStyleCnt="0"/>
      <dgm:spPr/>
    </dgm:pt>
    <dgm:pt modelId="{BD5B8B67-166A-4DE3-ADB8-FCF46E1156DE}" type="pres">
      <dgm:prSet presAssocID="{53FDA6D2-DF25-4377-B728-69B75FCDFAC2}" presName="composite4" presStyleCnt="0"/>
      <dgm:spPr/>
    </dgm:pt>
    <dgm:pt modelId="{F505D475-DCB2-4BAE-BDE3-F73DFA727522}" type="pres">
      <dgm:prSet presAssocID="{53FDA6D2-DF25-4377-B728-69B75FCDFAC2}" presName="background4" presStyleLbl="node4" presStyleIdx="7" presStyleCnt="8"/>
      <dgm:spPr/>
    </dgm:pt>
    <dgm:pt modelId="{B004DFED-9107-4903-9472-EB02E5519FE3}" type="pres">
      <dgm:prSet presAssocID="{53FDA6D2-DF25-4377-B728-69B75FCDFAC2}" presName="text4" presStyleLbl="fgAcc4" presStyleIdx="7" presStyleCnt="8">
        <dgm:presLayoutVars>
          <dgm:chPref val="3"/>
        </dgm:presLayoutVars>
      </dgm:prSet>
      <dgm:spPr/>
    </dgm:pt>
    <dgm:pt modelId="{F7C1B028-3E08-490B-9BDC-0EF154E35F19}" type="pres">
      <dgm:prSet presAssocID="{53FDA6D2-DF25-4377-B728-69B75FCDFAC2}" presName="hierChild5" presStyleCnt="0"/>
      <dgm:spPr/>
    </dgm:pt>
  </dgm:ptLst>
  <dgm:cxnLst>
    <dgm:cxn modelId="{F2DDDD37-FEE4-45A5-B568-049A06CB5C09}" type="presOf" srcId="{1EC1C514-E6C7-4E58-AD41-1D0AAF0FE550}" destId="{EBE37A9B-59A9-4CCC-9725-F17F1D566694}" srcOrd="0" destOrd="0" presId="urn:microsoft.com/office/officeart/2005/8/layout/hierarchy1"/>
    <dgm:cxn modelId="{20196029-D4AB-413C-9D82-1D90E047C789}" srcId="{E4F1DF03-09E4-4B65-B298-4939D1FD1CF9}" destId="{1EC1C514-E6C7-4E58-AD41-1D0AAF0FE550}" srcOrd="1" destOrd="0" parTransId="{35B2DBCB-C683-4D16-8CC8-9FC423DD5CD4}" sibTransId="{95AE9CBB-7E2D-41DF-AD64-CD70D76500A2}"/>
    <dgm:cxn modelId="{E0E87DB9-1E7D-4CCC-B128-111459C64F71}" type="presOf" srcId="{D41147A0-CC45-491F-A379-C2994D213305}" destId="{AABE1E96-BEDE-47E9-9BEA-250CC99A5C8D}" srcOrd="0" destOrd="0" presId="urn:microsoft.com/office/officeart/2005/8/layout/hierarchy1"/>
    <dgm:cxn modelId="{3290C3FB-25A9-492D-AC14-EE917A42776B}" srcId="{F125206D-94D2-48BE-AD52-A744EB4F8A61}" destId="{738C97E7-6AB2-49EB-BC1F-8314F75E8D78}" srcOrd="0" destOrd="0" parTransId="{2B994300-A9DE-489E-9AC4-52749F0A4A84}" sibTransId="{8A36AEEE-2B14-4CD1-9D76-CE9833232CC3}"/>
    <dgm:cxn modelId="{BD067336-D297-47C0-A660-5DEB1DB6503D}" type="presOf" srcId="{B38BBC29-D78B-4B25-AC0B-ED66B8F4C980}" destId="{2AA3B07D-38DC-44E3-ADB8-77ECED32A330}" srcOrd="0" destOrd="0" presId="urn:microsoft.com/office/officeart/2005/8/layout/hierarchy1"/>
    <dgm:cxn modelId="{2558987F-EA41-43A5-895A-C5A7E472C236}" type="presOf" srcId="{F07D2182-FB1A-4B21-80F6-EBAA2926A217}" destId="{7164BEB1-D331-4E23-B17F-2E581C0F1478}" srcOrd="0" destOrd="0" presId="urn:microsoft.com/office/officeart/2005/8/layout/hierarchy1"/>
    <dgm:cxn modelId="{BB6ED506-018D-470D-946B-1CF6A4C69503}" type="presOf" srcId="{43C4E193-EA62-4AE2-A326-386FA5ADD585}" destId="{6E73E8B6-3FE9-427D-9FBF-7B825528DC5A}" srcOrd="0" destOrd="0" presId="urn:microsoft.com/office/officeart/2005/8/layout/hierarchy1"/>
    <dgm:cxn modelId="{DF02A268-1C11-4C07-B8C5-0F1E6744AC86}" type="presOf" srcId="{902CDBDB-237C-4B48-975D-C65C3C38A56C}" destId="{7C03CC4B-4386-4740-93D9-5E55806006BC}" srcOrd="0" destOrd="0" presId="urn:microsoft.com/office/officeart/2005/8/layout/hierarchy1"/>
    <dgm:cxn modelId="{E3F90CDC-73B1-42BC-B5EB-ECD3A3A72D3C}" srcId="{A10F38B8-0C5E-40C6-A11A-6AC9D393CA87}" destId="{D41147A0-CC45-491F-A379-C2994D213305}" srcOrd="0" destOrd="0" parTransId="{631CC916-DFDF-4919-8A0D-563F59984337}" sibTransId="{4C0E4922-B4EA-4E0B-A9E0-ABEBD14E4D9C}"/>
    <dgm:cxn modelId="{8BAA7A2E-E9FE-4F0F-9BFC-B52743DC8236}" srcId="{738C97E7-6AB2-49EB-BC1F-8314F75E8D78}" destId="{DBAEC102-5506-4BE7-BB6F-CE431A4337F8}" srcOrd="1" destOrd="0" parTransId="{297AB875-0A66-4552-9D97-EA917A35FFC4}" sibTransId="{93013826-2571-413D-BC27-1197DBD3C7E9}"/>
    <dgm:cxn modelId="{9B6E98D5-20A2-4DBB-8AB2-FDF8106CB29C}" type="presOf" srcId="{297AB875-0A66-4552-9D97-EA917A35FFC4}" destId="{9A58CAA0-FD1C-483D-A7F5-9B88CF88251D}" srcOrd="0" destOrd="0" presId="urn:microsoft.com/office/officeart/2005/8/layout/hierarchy1"/>
    <dgm:cxn modelId="{F406D9FE-910D-467E-B66C-9FCF2D122E8B}" type="presOf" srcId="{631CC916-DFDF-4919-8A0D-563F59984337}" destId="{CE5467BC-5EFF-4126-928E-FD40F3247E0F}" srcOrd="0" destOrd="0" presId="urn:microsoft.com/office/officeart/2005/8/layout/hierarchy1"/>
    <dgm:cxn modelId="{22757030-1357-4F54-BCC5-804BF168CC6D}" type="presOf" srcId="{DF42626C-FFB7-451F-814A-1A2BF239A00A}" destId="{AD6EC2BF-8D1E-466F-A2F1-675655997EB7}" srcOrd="0" destOrd="0" presId="urn:microsoft.com/office/officeart/2005/8/layout/hierarchy1"/>
    <dgm:cxn modelId="{C263B6B8-C781-42EE-92BE-0B3AB6277F10}" type="presOf" srcId="{CEFF66F0-28D8-47E1-8A92-E3695750E773}" destId="{2265F0D5-F230-4A8E-AC41-F655FF9D01F0}" srcOrd="0" destOrd="0" presId="urn:microsoft.com/office/officeart/2005/8/layout/hierarchy1"/>
    <dgm:cxn modelId="{1424CE7A-D2E8-48C6-91C3-AEA5E9F841CC}" type="presOf" srcId="{35B2DBCB-C683-4D16-8CC8-9FC423DD5CD4}" destId="{BE47A44F-CAC8-40AC-9F83-E5DD89D733AF}" srcOrd="0" destOrd="0" presId="urn:microsoft.com/office/officeart/2005/8/layout/hierarchy1"/>
    <dgm:cxn modelId="{33B655B6-4B55-49A3-A2FA-25B88FF08A0F}" type="presOf" srcId="{A10F38B8-0C5E-40C6-A11A-6AC9D393CA87}" destId="{304D51C8-ECA3-4C05-8ECD-5F0CC9585D35}" srcOrd="0" destOrd="0" presId="urn:microsoft.com/office/officeart/2005/8/layout/hierarchy1"/>
    <dgm:cxn modelId="{42A35CE8-4066-43AB-97EA-A46F20B8AC64}" srcId="{AC72889A-9083-468A-8CF7-CC74BA5EDE90}" destId="{985BA073-61E8-45D6-B1A8-BB014D3E8393}" srcOrd="0" destOrd="0" parTransId="{CEFF66F0-28D8-47E1-8A92-E3695750E773}" sibTransId="{AD6A8067-29B6-4967-80EA-C8462070F90C}"/>
    <dgm:cxn modelId="{47AEAE62-6498-440C-95C2-750302239F87}" type="presOf" srcId="{53FDA6D2-DF25-4377-B728-69B75FCDFAC2}" destId="{B004DFED-9107-4903-9472-EB02E5519FE3}" srcOrd="0" destOrd="0" presId="urn:microsoft.com/office/officeart/2005/8/layout/hierarchy1"/>
    <dgm:cxn modelId="{F7310A69-B235-4717-8186-0BE662FC046C}" type="presOf" srcId="{009187DF-FF17-4302-8784-A27C8D3965BE}" destId="{69B9EACD-F0E2-4164-B0D0-C8A1F58495A2}" srcOrd="0" destOrd="0" presId="urn:microsoft.com/office/officeart/2005/8/layout/hierarchy1"/>
    <dgm:cxn modelId="{EF96DA34-86B5-4CBF-8894-760C6891C40C}" srcId="{AC72889A-9083-468A-8CF7-CC74BA5EDE90}" destId="{009187DF-FF17-4302-8784-A27C8D3965BE}" srcOrd="1" destOrd="0" parTransId="{A8287027-471E-4689-91EA-5B2B4E1A490F}" sibTransId="{6CE6AAD0-F2E6-4FBF-A0E0-5FA22754DC74}"/>
    <dgm:cxn modelId="{2C6D5796-EFDA-43B2-B3AA-9CC9C6FCC1AF}" type="presOf" srcId="{AE3B4EE2-92E5-4A64-9C96-C05B0BE53EEC}" destId="{2BE04E93-7B25-4B83-AD89-F52A13B67368}" srcOrd="0" destOrd="0" presId="urn:microsoft.com/office/officeart/2005/8/layout/hierarchy1"/>
    <dgm:cxn modelId="{E781D049-C04D-41BA-AD32-DD8CE904535B}" type="presOf" srcId="{AC72889A-9083-468A-8CF7-CC74BA5EDE90}" destId="{64071A79-971C-4CDC-A589-BBB997F416BF}" srcOrd="0" destOrd="0" presId="urn:microsoft.com/office/officeart/2005/8/layout/hierarchy1"/>
    <dgm:cxn modelId="{9E419072-6DB8-438C-B421-89E3B322AD4F}" type="presOf" srcId="{F125206D-94D2-48BE-AD52-A744EB4F8A61}" destId="{7FE1E15C-9599-499B-A649-6F8A42D853A3}" srcOrd="0" destOrd="0" presId="urn:microsoft.com/office/officeart/2005/8/layout/hierarchy1"/>
    <dgm:cxn modelId="{55FF2847-9D77-4DD0-BE16-945C80FDB8A8}" srcId="{DBAEC102-5506-4BE7-BB6F-CE431A4337F8}" destId="{A10F38B8-0C5E-40C6-A11A-6AC9D393CA87}" srcOrd="0" destOrd="0" parTransId="{7DF54E9E-3249-4C4C-8FA7-6576D8E5EBE4}" sibTransId="{565D9165-AA48-4941-BD4E-489D61EEF638}"/>
    <dgm:cxn modelId="{004D3FB3-91E0-4C65-BA44-CA07B9D8AA4A}" type="presOf" srcId="{004163F2-9134-4262-8C52-067793F14967}" destId="{495EC678-6BC6-4699-9A66-6078BC28E1BF}" srcOrd="0" destOrd="0" presId="urn:microsoft.com/office/officeart/2005/8/layout/hierarchy1"/>
    <dgm:cxn modelId="{A95713A8-1F72-4B2B-8E1A-34FEA7EF8194}" type="presOf" srcId="{4274DCE6-E798-43CD-92A5-B3D7265EBC9D}" destId="{E26A984D-3ED7-4C16-9A70-A368923DCDB0}" srcOrd="0" destOrd="0" presId="urn:microsoft.com/office/officeart/2005/8/layout/hierarchy1"/>
    <dgm:cxn modelId="{2BC75E19-6DCE-40F9-B4C6-BC8D84FEAFD0}" type="presOf" srcId="{985BA073-61E8-45D6-B1A8-BB014D3E8393}" destId="{115B9DEB-E77E-4FF1-AB9B-65E89AC2EC64}" srcOrd="0" destOrd="0" presId="urn:microsoft.com/office/officeart/2005/8/layout/hierarchy1"/>
    <dgm:cxn modelId="{EB59E622-4F24-4542-A2FD-CFDAAD4EE550}" type="presOf" srcId="{738C97E7-6AB2-49EB-BC1F-8314F75E8D78}" destId="{9C4741E2-85CA-41F3-8E69-6FB69906FA20}" srcOrd="0" destOrd="0" presId="urn:microsoft.com/office/officeart/2005/8/layout/hierarchy1"/>
    <dgm:cxn modelId="{D9034B0F-7AD5-44D8-B775-F6E9F9E2D2D3}" srcId="{1EC1C514-E6C7-4E58-AD41-1D0AAF0FE550}" destId="{BB2ABA2A-FB6E-4C3E-AF6F-16DDED9DCB46}" srcOrd="0" destOrd="0" parTransId="{DF42626C-FFB7-451F-814A-1A2BF239A00A}" sibTransId="{EA9E5ABC-D731-42B1-A295-59B7454D015C}"/>
    <dgm:cxn modelId="{47C441F8-92A9-4FB4-9588-D7B15F710E9C}" type="presOf" srcId="{65DF1B9F-2668-4293-A6E9-895126BEA339}" destId="{F8666BA1-4EC2-4881-A028-F6FE785EA007}" srcOrd="0" destOrd="0" presId="urn:microsoft.com/office/officeart/2005/8/layout/hierarchy1"/>
    <dgm:cxn modelId="{BC4E409D-F029-408A-9626-0F86A0B35DAD}" type="presOf" srcId="{7DF54E9E-3249-4C4C-8FA7-6576D8E5EBE4}" destId="{3CCA3B0D-B6A4-4208-A084-50D4038501AD}" srcOrd="0" destOrd="0" presId="urn:microsoft.com/office/officeart/2005/8/layout/hierarchy1"/>
    <dgm:cxn modelId="{63AFADEA-3221-4E3E-8F0E-754AC5C4197A}" srcId="{AE3B4EE2-92E5-4A64-9C96-C05B0BE53EEC}" destId="{53FDA6D2-DF25-4377-B728-69B75FCDFAC2}" srcOrd="1" destOrd="0" parTransId="{004163F2-9134-4262-8C52-067793F14967}" sibTransId="{20A00E40-003C-4B57-B37D-0F4B0073017D}"/>
    <dgm:cxn modelId="{9E7C635B-4746-4997-97E7-AD4438D05268}" srcId="{A10F38B8-0C5E-40C6-A11A-6AC9D393CA87}" destId="{27B6B061-7DEF-4C63-BBCB-B39889CFE1F4}" srcOrd="1" destOrd="0" parTransId="{B38BBC29-D78B-4B25-AC0B-ED66B8F4C980}" sibTransId="{52D02E43-2B66-4317-86C0-05AAFEC16F66}"/>
    <dgm:cxn modelId="{91B0D185-3D7C-4EAD-B126-89F5798589AA}" srcId="{DBAEC102-5506-4BE7-BB6F-CE431A4337F8}" destId="{AE3B4EE2-92E5-4A64-9C96-C05B0BE53EEC}" srcOrd="1" destOrd="0" parTransId="{4274DCE6-E798-43CD-92A5-B3D7265EBC9D}" sibTransId="{AE8179ED-0D50-4697-8AFA-2F544EC3DEBD}"/>
    <dgm:cxn modelId="{93C5D9FC-FE5B-4555-B207-5EA5864EDAC2}" type="presOf" srcId="{27B6B061-7DEF-4C63-BBCB-B39889CFE1F4}" destId="{8F63E6C3-F3C5-4ECD-A438-4CF58450753F}" srcOrd="0" destOrd="0" presId="urn:microsoft.com/office/officeart/2005/8/layout/hierarchy1"/>
    <dgm:cxn modelId="{6FCE2D1C-2785-4456-BBE5-F5D41912A3B8}" type="presOf" srcId="{FA63614C-7A82-494F-90B8-B4AA2417CB4E}" destId="{92AB15CA-7A18-4269-ABBE-E50C3BFB1F0F}" srcOrd="0" destOrd="0" presId="urn:microsoft.com/office/officeart/2005/8/layout/hierarchy1"/>
    <dgm:cxn modelId="{14A07F4B-1756-4E24-BB49-5AD9D4A994D9}" srcId="{AE3B4EE2-92E5-4A64-9C96-C05B0BE53EEC}" destId="{902CDBDB-237C-4B48-975D-C65C3C38A56C}" srcOrd="0" destOrd="0" parTransId="{F07D2182-FB1A-4B21-80F6-EBAA2926A217}" sibTransId="{B5C534B9-1EDC-4987-A4B3-B43A91B5D9CB}"/>
    <dgm:cxn modelId="{35D78204-D63F-44A6-AFB5-8EB0F771A2F2}" srcId="{E4F1DF03-09E4-4B65-B298-4939D1FD1CF9}" destId="{AC72889A-9083-468A-8CF7-CC74BA5EDE90}" srcOrd="0" destOrd="0" parTransId="{FA63614C-7A82-494F-90B8-B4AA2417CB4E}" sibTransId="{086FFC07-F83F-43B0-8E06-7E8CAB993721}"/>
    <dgm:cxn modelId="{9326340D-46F5-4DB1-8C85-497576723031}" srcId="{1EC1C514-E6C7-4E58-AD41-1D0AAF0FE550}" destId="{43C4E193-EA62-4AE2-A326-386FA5ADD585}" srcOrd="1" destOrd="0" parTransId="{67D7F426-FCCC-438B-A225-92B14FF5F84F}" sibTransId="{E5CA79DD-56E3-4CE6-B462-EFFCC8E91C3F}"/>
    <dgm:cxn modelId="{C25D33C4-EB16-4083-9FC3-52520DBA639B}" type="presOf" srcId="{A8287027-471E-4689-91EA-5B2B4E1A490F}" destId="{2C0E6409-C819-485D-B44A-5F269C8F1025}" srcOrd="0" destOrd="0" presId="urn:microsoft.com/office/officeart/2005/8/layout/hierarchy1"/>
    <dgm:cxn modelId="{D5EEDCE5-2C82-4E34-8091-1B737E6E5410}" type="presOf" srcId="{BB2ABA2A-FB6E-4C3E-AF6F-16DDED9DCB46}" destId="{B31CD65E-6F2D-4652-935C-03B545A1788E}" srcOrd="0" destOrd="0" presId="urn:microsoft.com/office/officeart/2005/8/layout/hierarchy1"/>
    <dgm:cxn modelId="{2575D852-1D80-4FB2-AA61-BF2408A86DCA}" type="presOf" srcId="{DBAEC102-5506-4BE7-BB6F-CE431A4337F8}" destId="{A2262928-0B52-46EE-A379-026EB52AF8D8}" srcOrd="0" destOrd="0" presId="urn:microsoft.com/office/officeart/2005/8/layout/hierarchy1"/>
    <dgm:cxn modelId="{BE85E0F9-FC1A-4FD9-96E0-3CB51F946D83}" type="presOf" srcId="{67D7F426-FCCC-438B-A225-92B14FF5F84F}" destId="{3664BB18-71AD-4EC9-9490-D7715E3A634A}" srcOrd="0" destOrd="0" presId="urn:microsoft.com/office/officeart/2005/8/layout/hierarchy1"/>
    <dgm:cxn modelId="{41A7A35C-342C-41D7-ABD3-E06C1AFE0839}" srcId="{738C97E7-6AB2-49EB-BC1F-8314F75E8D78}" destId="{E4F1DF03-09E4-4B65-B298-4939D1FD1CF9}" srcOrd="0" destOrd="0" parTransId="{65DF1B9F-2668-4293-A6E9-895126BEA339}" sibTransId="{6A04A314-1616-44FD-BA23-3DB85DC66A9B}"/>
    <dgm:cxn modelId="{D7B56635-1C80-407E-93DE-A398347EB7B3}" type="presOf" srcId="{E4F1DF03-09E4-4B65-B298-4939D1FD1CF9}" destId="{078E3222-D03D-433D-977A-645D10854CB4}" srcOrd="0" destOrd="0" presId="urn:microsoft.com/office/officeart/2005/8/layout/hierarchy1"/>
    <dgm:cxn modelId="{8C6B9EE7-C467-4912-B5DD-73DC0D272524}" type="presParOf" srcId="{7FE1E15C-9599-499B-A649-6F8A42D853A3}" destId="{120B40E7-6AED-41EC-BACB-C60C02E52915}" srcOrd="0" destOrd="0" presId="urn:microsoft.com/office/officeart/2005/8/layout/hierarchy1"/>
    <dgm:cxn modelId="{7D869B05-54CC-4579-A490-95061418B6D8}" type="presParOf" srcId="{120B40E7-6AED-41EC-BACB-C60C02E52915}" destId="{BBC6655D-A359-43EB-A578-F7B484606B16}" srcOrd="0" destOrd="0" presId="urn:microsoft.com/office/officeart/2005/8/layout/hierarchy1"/>
    <dgm:cxn modelId="{8982BE38-217D-4A9A-BBE6-72DE44DE6584}" type="presParOf" srcId="{BBC6655D-A359-43EB-A578-F7B484606B16}" destId="{543EAD74-4C14-4101-B974-8C8AE3025653}" srcOrd="0" destOrd="0" presId="urn:microsoft.com/office/officeart/2005/8/layout/hierarchy1"/>
    <dgm:cxn modelId="{B736326C-DCFE-47BE-AEB3-90FB51783A16}" type="presParOf" srcId="{BBC6655D-A359-43EB-A578-F7B484606B16}" destId="{9C4741E2-85CA-41F3-8E69-6FB69906FA20}" srcOrd="1" destOrd="0" presId="urn:microsoft.com/office/officeart/2005/8/layout/hierarchy1"/>
    <dgm:cxn modelId="{60E125D4-48F5-41E4-9915-6F5B899A809F}" type="presParOf" srcId="{120B40E7-6AED-41EC-BACB-C60C02E52915}" destId="{CAEA36F4-535F-4ECF-B39F-49B57F3C69B8}" srcOrd="1" destOrd="0" presId="urn:microsoft.com/office/officeart/2005/8/layout/hierarchy1"/>
    <dgm:cxn modelId="{61181315-FC99-4BDE-8DB2-593C31CE3DE8}" type="presParOf" srcId="{CAEA36F4-535F-4ECF-B39F-49B57F3C69B8}" destId="{F8666BA1-4EC2-4881-A028-F6FE785EA007}" srcOrd="0" destOrd="0" presId="urn:microsoft.com/office/officeart/2005/8/layout/hierarchy1"/>
    <dgm:cxn modelId="{81D167B2-A591-4F26-97A9-A9A5E16148B1}" type="presParOf" srcId="{CAEA36F4-535F-4ECF-B39F-49B57F3C69B8}" destId="{0F8ACF00-DCB5-431B-9531-66FA7BA5919D}" srcOrd="1" destOrd="0" presId="urn:microsoft.com/office/officeart/2005/8/layout/hierarchy1"/>
    <dgm:cxn modelId="{DDEACDD6-6017-4138-9987-5ABE4510996E}" type="presParOf" srcId="{0F8ACF00-DCB5-431B-9531-66FA7BA5919D}" destId="{82CEDCC2-852C-4505-86D0-5025B35B4682}" srcOrd="0" destOrd="0" presId="urn:microsoft.com/office/officeart/2005/8/layout/hierarchy1"/>
    <dgm:cxn modelId="{84CA92D5-DCD7-4FBE-88DA-A66D1FD178AF}" type="presParOf" srcId="{82CEDCC2-852C-4505-86D0-5025B35B4682}" destId="{AA6B3DB5-C0C9-4BEB-9D3A-7969AAA93F0F}" srcOrd="0" destOrd="0" presId="urn:microsoft.com/office/officeart/2005/8/layout/hierarchy1"/>
    <dgm:cxn modelId="{94A2961B-88CF-4921-9CDF-7F846447242F}" type="presParOf" srcId="{82CEDCC2-852C-4505-86D0-5025B35B4682}" destId="{078E3222-D03D-433D-977A-645D10854CB4}" srcOrd="1" destOrd="0" presId="urn:microsoft.com/office/officeart/2005/8/layout/hierarchy1"/>
    <dgm:cxn modelId="{387F2BF7-D80B-494C-BFB4-A42852F85FE2}" type="presParOf" srcId="{0F8ACF00-DCB5-431B-9531-66FA7BA5919D}" destId="{0F251492-E9E8-4F2B-A7DF-652EFC588354}" srcOrd="1" destOrd="0" presId="urn:microsoft.com/office/officeart/2005/8/layout/hierarchy1"/>
    <dgm:cxn modelId="{DEDAE65C-6257-41FF-82ED-B6B12E5DBFFC}" type="presParOf" srcId="{0F251492-E9E8-4F2B-A7DF-652EFC588354}" destId="{92AB15CA-7A18-4269-ABBE-E50C3BFB1F0F}" srcOrd="0" destOrd="0" presId="urn:microsoft.com/office/officeart/2005/8/layout/hierarchy1"/>
    <dgm:cxn modelId="{FC94DE8F-25BF-4F31-B940-C9D1E714BFDE}" type="presParOf" srcId="{0F251492-E9E8-4F2B-A7DF-652EFC588354}" destId="{65706C08-B97A-458D-B0E6-2080E7499206}" srcOrd="1" destOrd="0" presId="urn:microsoft.com/office/officeart/2005/8/layout/hierarchy1"/>
    <dgm:cxn modelId="{74101369-0CE3-4B6F-8404-622F54BFB598}" type="presParOf" srcId="{65706C08-B97A-458D-B0E6-2080E7499206}" destId="{71C7ED63-BD4E-4618-A562-E4D86CB8A0A9}" srcOrd="0" destOrd="0" presId="urn:microsoft.com/office/officeart/2005/8/layout/hierarchy1"/>
    <dgm:cxn modelId="{5EC66E19-CB5B-42B9-BF23-FE3755C27C0E}" type="presParOf" srcId="{71C7ED63-BD4E-4618-A562-E4D86CB8A0A9}" destId="{3F00C522-68CF-4B6D-AE11-0CF84FFEBA02}" srcOrd="0" destOrd="0" presId="urn:microsoft.com/office/officeart/2005/8/layout/hierarchy1"/>
    <dgm:cxn modelId="{A06E5B82-76AD-43DF-A1B7-440C6E38F560}" type="presParOf" srcId="{71C7ED63-BD4E-4618-A562-E4D86CB8A0A9}" destId="{64071A79-971C-4CDC-A589-BBB997F416BF}" srcOrd="1" destOrd="0" presId="urn:microsoft.com/office/officeart/2005/8/layout/hierarchy1"/>
    <dgm:cxn modelId="{35D1F1FF-3780-4D66-9CA9-A95995EF6337}" type="presParOf" srcId="{65706C08-B97A-458D-B0E6-2080E7499206}" destId="{614697E5-DFBE-45B7-973E-BFE46D89AA25}" srcOrd="1" destOrd="0" presId="urn:microsoft.com/office/officeart/2005/8/layout/hierarchy1"/>
    <dgm:cxn modelId="{F4F9165E-7588-49C5-AE72-DC20191BA253}" type="presParOf" srcId="{614697E5-DFBE-45B7-973E-BFE46D89AA25}" destId="{2265F0D5-F230-4A8E-AC41-F655FF9D01F0}" srcOrd="0" destOrd="0" presId="urn:microsoft.com/office/officeart/2005/8/layout/hierarchy1"/>
    <dgm:cxn modelId="{A344695F-D735-42F5-A674-CAA9BD7DBDBA}" type="presParOf" srcId="{614697E5-DFBE-45B7-973E-BFE46D89AA25}" destId="{C013AC78-2440-4DF9-8763-EB9A9429C11B}" srcOrd="1" destOrd="0" presId="urn:microsoft.com/office/officeart/2005/8/layout/hierarchy1"/>
    <dgm:cxn modelId="{27DA0E34-E7F3-4CB2-A3E7-026D31CACA18}" type="presParOf" srcId="{C013AC78-2440-4DF9-8763-EB9A9429C11B}" destId="{0FFB39AF-C47D-4B6B-8835-F6894F8563AE}" srcOrd="0" destOrd="0" presId="urn:microsoft.com/office/officeart/2005/8/layout/hierarchy1"/>
    <dgm:cxn modelId="{EA611AAC-DFCD-43BB-AC65-0218B3563CD8}" type="presParOf" srcId="{0FFB39AF-C47D-4B6B-8835-F6894F8563AE}" destId="{85337EE3-2181-48CF-9A55-EC8B82B693B8}" srcOrd="0" destOrd="0" presId="urn:microsoft.com/office/officeart/2005/8/layout/hierarchy1"/>
    <dgm:cxn modelId="{3CBD6F15-B367-4AAD-8BDA-349486378E89}" type="presParOf" srcId="{0FFB39AF-C47D-4B6B-8835-F6894F8563AE}" destId="{115B9DEB-E77E-4FF1-AB9B-65E89AC2EC64}" srcOrd="1" destOrd="0" presId="urn:microsoft.com/office/officeart/2005/8/layout/hierarchy1"/>
    <dgm:cxn modelId="{AEFC3525-C9A3-4787-B456-375E031154FC}" type="presParOf" srcId="{C013AC78-2440-4DF9-8763-EB9A9429C11B}" destId="{897F18CE-BCE4-4460-9EC0-876F30E421BE}" srcOrd="1" destOrd="0" presId="urn:microsoft.com/office/officeart/2005/8/layout/hierarchy1"/>
    <dgm:cxn modelId="{467AAE82-B7BF-4A77-986F-89A02BE97BDB}" type="presParOf" srcId="{614697E5-DFBE-45B7-973E-BFE46D89AA25}" destId="{2C0E6409-C819-485D-B44A-5F269C8F1025}" srcOrd="2" destOrd="0" presId="urn:microsoft.com/office/officeart/2005/8/layout/hierarchy1"/>
    <dgm:cxn modelId="{1C10A256-1BDA-4708-B930-83E2D101C0F5}" type="presParOf" srcId="{614697E5-DFBE-45B7-973E-BFE46D89AA25}" destId="{42899C90-90B3-4A57-8AA1-0D15B91ED15B}" srcOrd="3" destOrd="0" presId="urn:microsoft.com/office/officeart/2005/8/layout/hierarchy1"/>
    <dgm:cxn modelId="{5D6C771F-A570-4AB0-8D08-A44AC5140957}" type="presParOf" srcId="{42899C90-90B3-4A57-8AA1-0D15B91ED15B}" destId="{4E2081B9-3D30-490C-953D-EE446B6695A0}" srcOrd="0" destOrd="0" presId="urn:microsoft.com/office/officeart/2005/8/layout/hierarchy1"/>
    <dgm:cxn modelId="{98922382-AA96-469F-B559-D9F8F295B76A}" type="presParOf" srcId="{4E2081B9-3D30-490C-953D-EE446B6695A0}" destId="{09D90B8E-E138-444E-BEB8-F03A2271E905}" srcOrd="0" destOrd="0" presId="urn:microsoft.com/office/officeart/2005/8/layout/hierarchy1"/>
    <dgm:cxn modelId="{E3FD0439-D358-4B26-820C-058F763C9BE6}" type="presParOf" srcId="{4E2081B9-3D30-490C-953D-EE446B6695A0}" destId="{69B9EACD-F0E2-4164-B0D0-C8A1F58495A2}" srcOrd="1" destOrd="0" presId="urn:microsoft.com/office/officeart/2005/8/layout/hierarchy1"/>
    <dgm:cxn modelId="{B12D1DE9-00C6-4C2C-BD0D-6C6DD7548903}" type="presParOf" srcId="{42899C90-90B3-4A57-8AA1-0D15B91ED15B}" destId="{D82365A8-1C7E-4BE1-8404-F4B197BCB930}" srcOrd="1" destOrd="0" presId="urn:microsoft.com/office/officeart/2005/8/layout/hierarchy1"/>
    <dgm:cxn modelId="{B6AE7739-F7BD-4280-853C-2AEB7AC49556}" type="presParOf" srcId="{0F251492-E9E8-4F2B-A7DF-652EFC588354}" destId="{BE47A44F-CAC8-40AC-9F83-E5DD89D733AF}" srcOrd="2" destOrd="0" presId="urn:microsoft.com/office/officeart/2005/8/layout/hierarchy1"/>
    <dgm:cxn modelId="{B2515458-0073-4556-B5FF-40F6AFF18C55}" type="presParOf" srcId="{0F251492-E9E8-4F2B-A7DF-652EFC588354}" destId="{2817E267-A4C7-4022-A95D-3B2F7B837B68}" srcOrd="3" destOrd="0" presId="urn:microsoft.com/office/officeart/2005/8/layout/hierarchy1"/>
    <dgm:cxn modelId="{13B1B925-BF54-4661-BD41-BB9F6221F57A}" type="presParOf" srcId="{2817E267-A4C7-4022-A95D-3B2F7B837B68}" destId="{A3CBCB6B-5994-488E-B157-24019779A603}" srcOrd="0" destOrd="0" presId="urn:microsoft.com/office/officeart/2005/8/layout/hierarchy1"/>
    <dgm:cxn modelId="{16BD848D-6A93-40CA-BB09-A3B8D204BACC}" type="presParOf" srcId="{A3CBCB6B-5994-488E-B157-24019779A603}" destId="{297E4CF8-2015-4FE4-9F3A-00636DB8B0CC}" srcOrd="0" destOrd="0" presId="urn:microsoft.com/office/officeart/2005/8/layout/hierarchy1"/>
    <dgm:cxn modelId="{B2C11B6E-1432-4539-85D5-AC3C0BD9A90F}" type="presParOf" srcId="{A3CBCB6B-5994-488E-B157-24019779A603}" destId="{EBE37A9B-59A9-4CCC-9725-F17F1D566694}" srcOrd="1" destOrd="0" presId="urn:microsoft.com/office/officeart/2005/8/layout/hierarchy1"/>
    <dgm:cxn modelId="{7811B484-EC2D-4F42-BDC2-F7000D56819F}" type="presParOf" srcId="{2817E267-A4C7-4022-A95D-3B2F7B837B68}" destId="{EB2A67B9-85CA-4B4A-962A-44E264F7D7B2}" srcOrd="1" destOrd="0" presId="urn:microsoft.com/office/officeart/2005/8/layout/hierarchy1"/>
    <dgm:cxn modelId="{77541A52-4BFD-4123-8932-E1E0B5785AC1}" type="presParOf" srcId="{EB2A67B9-85CA-4B4A-962A-44E264F7D7B2}" destId="{AD6EC2BF-8D1E-466F-A2F1-675655997EB7}" srcOrd="0" destOrd="0" presId="urn:microsoft.com/office/officeart/2005/8/layout/hierarchy1"/>
    <dgm:cxn modelId="{DCCA4CC1-BA7A-49D3-AF05-49085803A327}" type="presParOf" srcId="{EB2A67B9-85CA-4B4A-962A-44E264F7D7B2}" destId="{63D84600-903B-4D41-8FFE-918A2E12CAF5}" srcOrd="1" destOrd="0" presId="urn:microsoft.com/office/officeart/2005/8/layout/hierarchy1"/>
    <dgm:cxn modelId="{98F7D63A-83CD-4F7E-AD00-A8A93669FB18}" type="presParOf" srcId="{63D84600-903B-4D41-8FFE-918A2E12CAF5}" destId="{B75ACDE3-83E3-48DC-86D9-94D26E572E09}" srcOrd="0" destOrd="0" presId="urn:microsoft.com/office/officeart/2005/8/layout/hierarchy1"/>
    <dgm:cxn modelId="{DA5835B3-B969-434A-8C6E-B7AC667AB7E6}" type="presParOf" srcId="{B75ACDE3-83E3-48DC-86D9-94D26E572E09}" destId="{6DDFE006-605E-4341-BA44-4FA56997F6DF}" srcOrd="0" destOrd="0" presId="urn:microsoft.com/office/officeart/2005/8/layout/hierarchy1"/>
    <dgm:cxn modelId="{6CD45F1F-1E3C-487C-AB2B-50B0818346AD}" type="presParOf" srcId="{B75ACDE3-83E3-48DC-86D9-94D26E572E09}" destId="{B31CD65E-6F2D-4652-935C-03B545A1788E}" srcOrd="1" destOrd="0" presId="urn:microsoft.com/office/officeart/2005/8/layout/hierarchy1"/>
    <dgm:cxn modelId="{8F331784-FB3D-4E8B-B26C-5C73DDC128D4}" type="presParOf" srcId="{63D84600-903B-4D41-8FFE-918A2E12CAF5}" destId="{F66E49D8-9F66-4CA6-897E-9A3AE4E466B6}" srcOrd="1" destOrd="0" presId="urn:microsoft.com/office/officeart/2005/8/layout/hierarchy1"/>
    <dgm:cxn modelId="{F42F4659-7171-422E-BD10-F839ED42EFFF}" type="presParOf" srcId="{EB2A67B9-85CA-4B4A-962A-44E264F7D7B2}" destId="{3664BB18-71AD-4EC9-9490-D7715E3A634A}" srcOrd="2" destOrd="0" presId="urn:microsoft.com/office/officeart/2005/8/layout/hierarchy1"/>
    <dgm:cxn modelId="{57F78906-8862-4E55-9BB8-014C29A34C9D}" type="presParOf" srcId="{EB2A67B9-85CA-4B4A-962A-44E264F7D7B2}" destId="{4A52DC9F-9D67-4A7C-A220-94D3057D5BCA}" srcOrd="3" destOrd="0" presId="urn:microsoft.com/office/officeart/2005/8/layout/hierarchy1"/>
    <dgm:cxn modelId="{F74B78E4-7EE6-49EF-86AA-D6A6C67977A8}" type="presParOf" srcId="{4A52DC9F-9D67-4A7C-A220-94D3057D5BCA}" destId="{38B27074-785D-4B86-8DAF-3B331E49A4BD}" srcOrd="0" destOrd="0" presId="urn:microsoft.com/office/officeart/2005/8/layout/hierarchy1"/>
    <dgm:cxn modelId="{6987D072-3652-4F42-A429-3DBD29200674}" type="presParOf" srcId="{38B27074-785D-4B86-8DAF-3B331E49A4BD}" destId="{AA769156-4F55-4D55-80D9-512D930C2FF1}" srcOrd="0" destOrd="0" presId="urn:microsoft.com/office/officeart/2005/8/layout/hierarchy1"/>
    <dgm:cxn modelId="{C090F1A5-CA18-4105-B9B9-8F0229C1EA18}" type="presParOf" srcId="{38B27074-785D-4B86-8DAF-3B331E49A4BD}" destId="{6E73E8B6-3FE9-427D-9FBF-7B825528DC5A}" srcOrd="1" destOrd="0" presId="urn:microsoft.com/office/officeart/2005/8/layout/hierarchy1"/>
    <dgm:cxn modelId="{749AF762-8106-479A-AA09-093DF312C9D7}" type="presParOf" srcId="{4A52DC9F-9D67-4A7C-A220-94D3057D5BCA}" destId="{CAEE37C9-D015-4A5A-AF37-B2E97B8C36C8}" srcOrd="1" destOrd="0" presId="urn:microsoft.com/office/officeart/2005/8/layout/hierarchy1"/>
    <dgm:cxn modelId="{15BA774F-878B-461D-A4D8-AEFF454176D0}" type="presParOf" srcId="{CAEA36F4-535F-4ECF-B39F-49B57F3C69B8}" destId="{9A58CAA0-FD1C-483D-A7F5-9B88CF88251D}" srcOrd="2" destOrd="0" presId="urn:microsoft.com/office/officeart/2005/8/layout/hierarchy1"/>
    <dgm:cxn modelId="{C87A0EE5-1906-4817-9E28-54AFA56861CA}" type="presParOf" srcId="{CAEA36F4-535F-4ECF-B39F-49B57F3C69B8}" destId="{F40A2E0A-BEA0-4419-B0DF-E8BD584735E1}" srcOrd="3" destOrd="0" presId="urn:microsoft.com/office/officeart/2005/8/layout/hierarchy1"/>
    <dgm:cxn modelId="{952123D9-82FF-491F-A898-15FFA1559F35}" type="presParOf" srcId="{F40A2E0A-BEA0-4419-B0DF-E8BD584735E1}" destId="{1E950166-8B13-471B-BD26-908FA5F238BF}" srcOrd="0" destOrd="0" presId="urn:microsoft.com/office/officeart/2005/8/layout/hierarchy1"/>
    <dgm:cxn modelId="{EBDAB166-EAC2-4E70-8D21-E451D2F67FF2}" type="presParOf" srcId="{1E950166-8B13-471B-BD26-908FA5F238BF}" destId="{B812C96F-C8BC-4834-B0B4-F49E9BE7511E}" srcOrd="0" destOrd="0" presId="urn:microsoft.com/office/officeart/2005/8/layout/hierarchy1"/>
    <dgm:cxn modelId="{667B3D4C-04AF-41DD-9F8F-A57ABD9D46AB}" type="presParOf" srcId="{1E950166-8B13-471B-BD26-908FA5F238BF}" destId="{A2262928-0B52-46EE-A379-026EB52AF8D8}" srcOrd="1" destOrd="0" presId="urn:microsoft.com/office/officeart/2005/8/layout/hierarchy1"/>
    <dgm:cxn modelId="{DF03B132-2622-41B6-BC65-23ACAFBEDDBC}" type="presParOf" srcId="{F40A2E0A-BEA0-4419-B0DF-E8BD584735E1}" destId="{225A7098-D771-4E32-A937-D373833E0BB5}" srcOrd="1" destOrd="0" presId="urn:microsoft.com/office/officeart/2005/8/layout/hierarchy1"/>
    <dgm:cxn modelId="{32FCA43B-C54B-400D-9046-57F12CD45194}" type="presParOf" srcId="{225A7098-D771-4E32-A937-D373833E0BB5}" destId="{3CCA3B0D-B6A4-4208-A084-50D4038501AD}" srcOrd="0" destOrd="0" presId="urn:microsoft.com/office/officeart/2005/8/layout/hierarchy1"/>
    <dgm:cxn modelId="{96FB252B-474E-4782-87AC-26E92D337115}" type="presParOf" srcId="{225A7098-D771-4E32-A937-D373833E0BB5}" destId="{43B037BE-AB30-4E0A-8C07-0C6B54E2EEFF}" srcOrd="1" destOrd="0" presId="urn:microsoft.com/office/officeart/2005/8/layout/hierarchy1"/>
    <dgm:cxn modelId="{A740777C-262D-49EF-9F90-CEBA639F6467}" type="presParOf" srcId="{43B037BE-AB30-4E0A-8C07-0C6B54E2EEFF}" destId="{B44DA08A-966E-43DF-B83A-D9DAF3CC3441}" srcOrd="0" destOrd="0" presId="urn:microsoft.com/office/officeart/2005/8/layout/hierarchy1"/>
    <dgm:cxn modelId="{B732CD60-346F-40DB-87D0-896FB224718F}" type="presParOf" srcId="{B44DA08A-966E-43DF-B83A-D9DAF3CC3441}" destId="{4E5E1EC1-97DF-4565-9D58-B73811A4671B}" srcOrd="0" destOrd="0" presId="urn:microsoft.com/office/officeart/2005/8/layout/hierarchy1"/>
    <dgm:cxn modelId="{463300F0-0880-426C-892A-129975546A0C}" type="presParOf" srcId="{B44DA08A-966E-43DF-B83A-D9DAF3CC3441}" destId="{304D51C8-ECA3-4C05-8ECD-5F0CC9585D35}" srcOrd="1" destOrd="0" presId="urn:microsoft.com/office/officeart/2005/8/layout/hierarchy1"/>
    <dgm:cxn modelId="{91C9E41C-E5F4-4754-B1C9-190AED8750BB}" type="presParOf" srcId="{43B037BE-AB30-4E0A-8C07-0C6B54E2EEFF}" destId="{74FD7791-E3CD-4B3D-9BF7-9D347CE0FA2D}" srcOrd="1" destOrd="0" presId="urn:microsoft.com/office/officeart/2005/8/layout/hierarchy1"/>
    <dgm:cxn modelId="{247BF808-F701-48A2-BEE0-EC7B9B6672DE}" type="presParOf" srcId="{74FD7791-E3CD-4B3D-9BF7-9D347CE0FA2D}" destId="{CE5467BC-5EFF-4126-928E-FD40F3247E0F}" srcOrd="0" destOrd="0" presId="urn:microsoft.com/office/officeart/2005/8/layout/hierarchy1"/>
    <dgm:cxn modelId="{A73970FC-1827-47D1-AEB6-00ABF8968DF8}" type="presParOf" srcId="{74FD7791-E3CD-4B3D-9BF7-9D347CE0FA2D}" destId="{C5823333-440D-4493-A58B-6BA61FF8B299}" srcOrd="1" destOrd="0" presId="urn:microsoft.com/office/officeart/2005/8/layout/hierarchy1"/>
    <dgm:cxn modelId="{A5849C93-417F-421B-AC03-AC500E5BA8C7}" type="presParOf" srcId="{C5823333-440D-4493-A58B-6BA61FF8B299}" destId="{0A3AC912-B6FF-4D27-A36B-AD89926A263F}" srcOrd="0" destOrd="0" presId="urn:microsoft.com/office/officeart/2005/8/layout/hierarchy1"/>
    <dgm:cxn modelId="{5E8FCA6D-BEA8-40FD-8AD2-E0ED534C9286}" type="presParOf" srcId="{0A3AC912-B6FF-4D27-A36B-AD89926A263F}" destId="{789F9A14-94D3-4DB7-BE77-511FA37EB623}" srcOrd="0" destOrd="0" presId="urn:microsoft.com/office/officeart/2005/8/layout/hierarchy1"/>
    <dgm:cxn modelId="{A93D0B91-C8BD-4C8E-B6C6-C465D9B5AE72}" type="presParOf" srcId="{0A3AC912-B6FF-4D27-A36B-AD89926A263F}" destId="{AABE1E96-BEDE-47E9-9BEA-250CC99A5C8D}" srcOrd="1" destOrd="0" presId="urn:microsoft.com/office/officeart/2005/8/layout/hierarchy1"/>
    <dgm:cxn modelId="{6800C440-C9D0-4F13-B312-0955847CE011}" type="presParOf" srcId="{C5823333-440D-4493-A58B-6BA61FF8B299}" destId="{8D3B7248-5C86-4D4E-BB91-0B19B7F772F3}" srcOrd="1" destOrd="0" presId="urn:microsoft.com/office/officeart/2005/8/layout/hierarchy1"/>
    <dgm:cxn modelId="{E3A0E792-3E71-4012-B6A7-EEB28C0573B3}" type="presParOf" srcId="{74FD7791-E3CD-4B3D-9BF7-9D347CE0FA2D}" destId="{2AA3B07D-38DC-44E3-ADB8-77ECED32A330}" srcOrd="2" destOrd="0" presId="urn:microsoft.com/office/officeart/2005/8/layout/hierarchy1"/>
    <dgm:cxn modelId="{20A59FFF-3F16-46AD-818E-FC8142E534B6}" type="presParOf" srcId="{74FD7791-E3CD-4B3D-9BF7-9D347CE0FA2D}" destId="{AF331790-5828-43C3-B888-916571E2A5A8}" srcOrd="3" destOrd="0" presId="urn:microsoft.com/office/officeart/2005/8/layout/hierarchy1"/>
    <dgm:cxn modelId="{763BC2BA-E284-49C8-B741-595BAEB34703}" type="presParOf" srcId="{AF331790-5828-43C3-B888-916571E2A5A8}" destId="{55CBF528-5F2D-47CC-9EC6-AC67D32F4974}" srcOrd="0" destOrd="0" presId="urn:microsoft.com/office/officeart/2005/8/layout/hierarchy1"/>
    <dgm:cxn modelId="{5E1A0A3A-99FF-40ED-8086-375B8F0D472A}" type="presParOf" srcId="{55CBF528-5F2D-47CC-9EC6-AC67D32F4974}" destId="{BF5245F4-B083-4457-9176-EE68A6A27ABF}" srcOrd="0" destOrd="0" presId="urn:microsoft.com/office/officeart/2005/8/layout/hierarchy1"/>
    <dgm:cxn modelId="{84407356-938A-47F7-86D3-A812890B56F9}" type="presParOf" srcId="{55CBF528-5F2D-47CC-9EC6-AC67D32F4974}" destId="{8F63E6C3-F3C5-4ECD-A438-4CF58450753F}" srcOrd="1" destOrd="0" presId="urn:microsoft.com/office/officeart/2005/8/layout/hierarchy1"/>
    <dgm:cxn modelId="{0F17EBB7-682A-40C9-8A94-841F421ECFA6}" type="presParOf" srcId="{AF331790-5828-43C3-B888-916571E2A5A8}" destId="{7DD5424C-49E7-4CAB-9AE6-1A615C9D29DB}" srcOrd="1" destOrd="0" presId="urn:microsoft.com/office/officeart/2005/8/layout/hierarchy1"/>
    <dgm:cxn modelId="{C949C566-E92B-4BEE-9BF8-46E252E77A5E}" type="presParOf" srcId="{225A7098-D771-4E32-A937-D373833E0BB5}" destId="{E26A984D-3ED7-4C16-9A70-A368923DCDB0}" srcOrd="2" destOrd="0" presId="urn:microsoft.com/office/officeart/2005/8/layout/hierarchy1"/>
    <dgm:cxn modelId="{EC856B13-900C-4DD1-81A4-68C08FE92B45}" type="presParOf" srcId="{225A7098-D771-4E32-A937-D373833E0BB5}" destId="{1D0B068C-0F91-45A1-B38F-60196C97F5EE}" srcOrd="3" destOrd="0" presId="urn:microsoft.com/office/officeart/2005/8/layout/hierarchy1"/>
    <dgm:cxn modelId="{3133A7A1-1532-407A-84BC-95C3C2E7BD8C}" type="presParOf" srcId="{1D0B068C-0F91-45A1-B38F-60196C97F5EE}" destId="{456D7D2E-B552-4536-9ACB-105D1E8A46C7}" srcOrd="0" destOrd="0" presId="urn:microsoft.com/office/officeart/2005/8/layout/hierarchy1"/>
    <dgm:cxn modelId="{34054C25-9336-4EA8-8153-96E5E35795C2}" type="presParOf" srcId="{456D7D2E-B552-4536-9ACB-105D1E8A46C7}" destId="{D4818A79-3976-4E49-8323-C8CDFBA209BF}" srcOrd="0" destOrd="0" presId="urn:microsoft.com/office/officeart/2005/8/layout/hierarchy1"/>
    <dgm:cxn modelId="{41D5255A-D03D-41E9-9D0A-54C2AADA77BA}" type="presParOf" srcId="{456D7D2E-B552-4536-9ACB-105D1E8A46C7}" destId="{2BE04E93-7B25-4B83-AD89-F52A13B67368}" srcOrd="1" destOrd="0" presId="urn:microsoft.com/office/officeart/2005/8/layout/hierarchy1"/>
    <dgm:cxn modelId="{A8AEC0FC-055B-4894-A6C4-42A40028A9EF}" type="presParOf" srcId="{1D0B068C-0F91-45A1-B38F-60196C97F5EE}" destId="{AADE9899-77AC-4EB7-A3AC-AB6305CFAFD8}" srcOrd="1" destOrd="0" presId="urn:microsoft.com/office/officeart/2005/8/layout/hierarchy1"/>
    <dgm:cxn modelId="{A81F051E-A893-4DDF-B61C-F053130ABA0D}" type="presParOf" srcId="{AADE9899-77AC-4EB7-A3AC-AB6305CFAFD8}" destId="{7164BEB1-D331-4E23-B17F-2E581C0F1478}" srcOrd="0" destOrd="0" presId="urn:microsoft.com/office/officeart/2005/8/layout/hierarchy1"/>
    <dgm:cxn modelId="{1454D817-FCAB-407B-84C6-A9B6D6C3C765}" type="presParOf" srcId="{AADE9899-77AC-4EB7-A3AC-AB6305CFAFD8}" destId="{5BB2919A-F05E-4451-9DBF-438672644C67}" srcOrd="1" destOrd="0" presId="urn:microsoft.com/office/officeart/2005/8/layout/hierarchy1"/>
    <dgm:cxn modelId="{DD65CBE7-F3CF-4A1F-AC5D-E8474E170F51}" type="presParOf" srcId="{5BB2919A-F05E-4451-9DBF-438672644C67}" destId="{1982B002-C1DF-4A56-AD86-7162D5670353}" srcOrd="0" destOrd="0" presId="urn:microsoft.com/office/officeart/2005/8/layout/hierarchy1"/>
    <dgm:cxn modelId="{D8EF5044-1B16-4B44-9696-F96D2FF5C7CB}" type="presParOf" srcId="{1982B002-C1DF-4A56-AD86-7162D5670353}" destId="{8D649FCE-E451-42CA-B611-0E99F2FDD8E7}" srcOrd="0" destOrd="0" presId="urn:microsoft.com/office/officeart/2005/8/layout/hierarchy1"/>
    <dgm:cxn modelId="{D64DAB2A-7C2B-4CA5-82B3-7D5E98BE1EF4}" type="presParOf" srcId="{1982B002-C1DF-4A56-AD86-7162D5670353}" destId="{7C03CC4B-4386-4740-93D9-5E55806006BC}" srcOrd="1" destOrd="0" presId="urn:microsoft.com/office/officeart/2005/8/layout/hierarchy1"/>
    <dgm:cxn modelId="{5BCFF95F-1691-4AAB-AA34-16BB8299A8D8}" type="presParOf" srcId="{5BB2919A-F05E-4451-9DBF-438672644C67}" destId="{C1653C19-B181-4C12-8676-FDDFAF592983}" srcOrd="1" destOrd="0" presId="urn:microsoft.com/office/officeart/2005/8/layout/hierarchy1"/>
    <dgm:cxn modelId="{F73903FB-B13B-488E-AC11-49B84768C106}" type="presParOf" srcId="{AADE9899-77AC-4EB7-A3AC-AB6305CFAFD8}" destId="{495EC678-6BC6-4699-9A66-6078BC28E1BF}" srcOrd="2" destOrd="0" presId="urn:microsoft.com/office/officeart/2005/8/layout/hierarchy1"/>
    <dgm:cxn modelId="{D4F55EEC-A184-4AE8-8B34-3A9461319AF7}" type="presParOf" srcId="{AADE9899-77AC-4EB7-A3AC-AB6305CFAFD8}" destId="{2F4364AE-8DEE-481F-B5F0-B52C67652DDA}" srcOrd="3" destOrd="0" presId="urn:microsoft.com/office/officeart/2005/8/layout/hierarchy1"/>
    <dgm:cxn modelId="{B0B03D7E-F57A-477E-907E-7CD760066B26}" type="presParOf" srcId="{2F4364AE-8DEE-481F-B5F0-B52C67652DDA}" destId="{BD5B8B67-166A-4DE3-ADB8-FCF46E1156DE}" srcOrd="0" destOrd="0" presId="urn:microsoft.com/office/officeart/2005/8/layout/hierarchy1"/>
    <dgm:cxn modelId="{0E59B6FD-126F-474D-AA8D-25BBA9F48F35}" type="presParOf" srcId="{BD5B8B67-166A-4DE3-ADB8-FCF46E1156DE}" destId="{F505D475-DCB2-4BAE-BDE3-F73DFA727522}" srcOrd="0" destOrd="0" presId="urn:microsoft.com/office/officeart/2005/8/layout/hierarchy1"/>
    <dgm:cxn modelId="{ABA5FC3E-1E6F-49B5-AF72-2ECF48BFC3DA}" type="presParOf" srcId="{BD5B8B67-166A-4DE3-ADB8-FCF46E1156DE}" destId="{B004DFED-9107-4903-9472-EB02E5519FE3}" srcOrd="1" destOrd="0" presId="urn:microsoft.com/office/officeart/2005/8/layout/hierarchy1"/>
    <dgm:cxn modelId="{B94D37C2-FB58-46D2-B8E2-2EA01BC8B5CF}" type="presParOf" srcId="{2F4364AE-8DEE-481F-B5F0-B52C67652DDA}" destId="{F7C1B028-3E08-490B-9BDC-0EF154E35F19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A1DFC-7E93-4165-A7E3-602BE18044D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E5A764C-FFA9-40AE-86CC-1A445CCCA2D8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Pápa</a:t>
          </a:r>
          <a:endParaRPr lang="hu-HU" dirty="0">
            <a:solidFill>
              <a:srgbClr val="FF0000"/>
            </a:solidFill>
          </a:endParaRPr>
        </a:p>
      </dgm:t>
    </dgm:pt>
    <dgm:pt modelId="{41F67891-4B89-42C8-8BE8-E519054202FE}" type="parTrans" cxnId="{D02AD5E6-FA6E-4EAC-9689-ECD8FE72DC0A}">
      <dgm:prSet/>
      <dgm:spPr/>
      <dgm:t>
        <a:bodyPr/>
        <a:lstStyle/>
        <a:p>
          <a:endParaRPr lang="hu-HU"/>
        </a:p>
      </dgm:t>
    </dgm:pt>
    <dgm:pt modelId="{29975B46-1570-4394-972A-725AB15577C1}" type="sibTrans" cxnId="{D02AD5E6-FA6E-4EAC-9689-ECD8FE72DC0A}">
      <dgm:prSet/>
      <dgm:spPr/>
      <dgm:t>
        <a:bodyPr/>
        <a:lstStyle/>
        <a:p>
          <a:endParaRPr lang="hu-HU"/>
        </a:p>
      </dgm:t>
    </dgm:pt>
    <dgm:pt modelId="{2EFDA76A-7FC3-4CE1-B34B-47B4BD44CF4C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Érsek</a:t>
          </a:r>
          <a:endParaRPr lang="hu-HU" dirty="0">
            <a:solidFill>
              <a:srgbClr val="FF0000"/>
            </a:solidFill>
          </a:endParaRPr>
        </a:p>
      </dgm:t>
    </dgm:pt>
    <dgm:pt modelId="{B77A771B-6C64-474D-94CD-007D9FE9B5A1}" type="parTrans" cxnId="{92D4F725-126E-4A06-8309-6A4813AE03F7}">
      <dgm:prSet/>
      <dgm:spPr/>
      <dgm:t>
        <a:bodyPr/>
        <a:lstStyle/>
        <a:p>
          <a:endParaRPr lang="hu-HU"/>
        </a:p>
      </dgm:t>
    </dgm:pt>
    <dgm:pt modelId="{9D532DE6-5400-43D4-8FBB-4212F6DA9FE8}" type="sibTrans" cxnId="{92D4F725-126E-4A06-8309-6A4813AE03F7}">
      <dgm:prSet/>
      <dgm:spPr/>
      <dgm:t>
        <a:bodyPr/>
        <a:lstStyle/>
        <a:p>
          <a:endParaRPr lang="hu-HU"/>
        </a:p>
      </dgm:t>
    </dgm:pt>
    <dgm:pt modelId="{A02DFCD4-5BC7-4732-913E-B2DA72060A86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Püspök</a:t>
          </a:r>
          <a:endParaRPr lang="hu-HU" dirty="0">
            <a:solidFill>
              <a:srgbClr val="FF0000"/>
            </a:solidFill>
          </a:endParaRPr>
        </a:p>
      </dgm:t>
    </dgm:pt>
    <dgm:pt modelId="{F6607420-688D-43A4-815E-31AE088E997C}" type="parTrans" cxnId="{2ACA84A0-C548-4F74-981D-1D6A110F958A}">
      <dgm:prSet/>
      <dgm:spPr/>
      <dgm:t>
        <a:bodyPr/>
        <a:lstStyle/>
        <a:p>
          <a:endParaRPr lang="hu-HU"/>
        </a:p>
      </dgm:t>
    </dgm:pt>
    <dgm:pt modelId="{AA7F7DDB-DDEA-446A-9290-076AA0AAEA83}" type="sibTrans" cxnId="{2ACA84A0-C548-4F74-981D-1D6A110F958A}">
      <dgm:prSet/>
      <dgm:spPr/>
      <dgm:t>
        <a:bodyPr/>
        <a:lstStyle/>
        <a:p>
          <a:endParaRPr lang="hu-HU"/>
        </a:p>
      </dgm:t>
    </dgm:pt>
    <dgm:pt modelId="{61227C95-01A3-4DF5-80D4-E31BF9E2B889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Püspök</a:t>
          </a:r>
          <a:endParaRPr lang="hu-HU" dirty="0">
            <a:solidFill>
              <a:srgbClr val="FF0000"/>
            </a:solidFill>
          </a:endParaRPr>
        </a:p>
      </dgm:t>
    </dgm:pt>
    <dgm:pt modelId="{3E2922AA-0CB6-41B5-9DCB-747F69D4221D}" type="parTrans" cxnId="{8A69DEC5-16F5-4048-9E4A-8503A52E6866}">
      <dgm:prSet/>
      <dgm:spPr/>
      <dgm:t>
        <a:bodyPr/>
        <a:lstStyle/>
        <a:p>
          <a:endParaRPr lang="hu-HU"/>
        </a:p>
      </dgm:t>
    </dgm:pt>
    <dgm:pt modelId="{2C0B7ED5-1558-4E62-BA29-92C80BAAD5F9}" type="sibTrans" cxnId="{8A69DEC5-16F5-4048-9E4A-8503A52E6866}">
      <dgm:prSet/>
      <dgm:spPr/>
      <dgm:t>
        <a:bodyPr/>
        <a:lstStyle/>
        <a:p>
          <a:endParaRPr lang="hu-HU"/>
        </a:p>
      </dgm:t>
    </dgm:pt>
    <dgm:pt modelId="{2653BAE7-4B14-45BE-B202-D99F709A4AE2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Érsek</a:t>
          </a:r>
          <a:endParaRPr lang="hu-HU" dirty="0">
            <a:solidFill>
              <a:srgbClr val="FF0000"/>
            </a:solidFill>
          </a:endParaRPr>
        </a:p>
      </dgm:t>
    </dgm:pt>
    <dgm:pt modelId="{DD846540-CEE8-4FDB-A6A5-2D47007FBA57}" type="parTrans" cxnId="{BFDC6FE7-8819-4295-B6FC-0BB208BD3AA6}">
      <dgm:prSet/>
      <dgm:spPr/>
      <dgm:t>
        <a:bodyPr/>
        <a:lstStyle/>
        <a:p>
          <a:endParaRPr lang="hu-HU"/>
        </a:p>
      </dgm:t>
    </dgm:pt>
    <dgm:pt modelId="{FBF981DC-BE47-4C2F-BD56-1EEDD50BE5D0}" type="sibTrans" cxnId="{BFDC6FE7-8819-4295-B6FC-0BB208BD3AA6}">
      <dgm:prSet/>
      <dgm:spPr/>
      <dgm:t>
        <a:bodyPr/>
        <a:lstStyle/>
        <a:p>
          <a:endParaRPr lang="hu-HU"/>
        </a:p>
      </dgm:t>
    </dgm:pt>
    <dgm:pt modelId="{2E9257EB-1F5B-497F-A6AF-4F6F906B6770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Püspök</a:t>
          </a:r>
          <a:endParaRPr lang="hu-HU" dirty="0">
            <a:solidFill>
              <a:srgbClr val="FF0000"/>
            </a:solidFill>
          </a:endParaRPr>
        </a:p>
      </dgm:t>
    </dgm:pt>
    <dgm:pt modelId="{3C163315-4B9E-4E42-8C28-C1383C50F99F}" type="parTrans" cxnId="{DF771C0F-73D4-4986-BF71-4DD340CFC97F}">
      <dgm:prSet/>
      <dgm:spPr/>
      <dgm:t>
        <a:bodyPr/>
        <a:lstStyle/>
        <a:p>
          <a:endParaRPr lang="hu-HU"/>
        </a:p>
      </dgm:t>
    </dgm:pt>
    <dgm:pt modelId="{447475AB-3E72-44BE-BD31-0954C73F3DE0}" type="sibTrans" cxnId="{DF771C0F-73D4-4986-BF71-4DD340CFC97F}">
      <dgm:prSet/>
      <dgm:spPr/>
      <dgm:t>
        <a:bodyPr/>
        <a:lstStyle/>
        <a:p>
          <a:endParaRPr lang="hu-HU"/>
        </a:p>
      </dgm:t>
    </dgm:pt>
    <dgm:pt modelId="{8E674BFF-E50A-40A2-94FC-BF49E2F47584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Plébános</a:t>
          </a:r>
          <a:endParaRPr lang="hu-HU" dirty="0">
            <a:solidFill>
              <a:srgbClr val="FF0000"/>
            </a:solidFill>
          </a:endParaRPr>
        </a:p>
      </dgm:t>
    </dgm:pt>
    <dgm:pt modelId="{3804DA59-983E-4A12-815C-98876C73A5B6}" type="parTrans" cxnId="{7E23C3F7-7DF8-48B8-B4D5-377B04A2876B}">
      <dgm:prSet/>
      <dgm:spPr/>
      <dgm:t>
        <a:bodyPr/>
        <a:lstStyle/>
        <a:p>
          <a:endParaRPr lang="hu-HU"/>
        </a:p>
      </dgm:t>
    </dgm:pt>
    <dgm:pt modelId="{8DE8B9B6-67A2-4BC1-86DB-722B7443801B}" type="sibTrans" cxnId="{7E23C3F7-7DF8-48B8-B4D5-377B04A2876B}">
      <dgm:prSet/>
      <dgm:spPr/>
      <dgm:t>
        <a:bodyPr/>
        <a:lstStyle/>
        <a:p>
          <a:endParaRPr lang="hu-HU"/>
        </a:p>
      </dgm:t>
    </dgm:pt>
    <dgm:pt modelId="{FABA8F14-5934-4129-95A0-311D552AAFCE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Plébános</a:t>
          </a:r>
          <a:endParaRPr lang="hu-HU" dirty="0">
            <a:solidFill>
              <a:srgbClr val="FF0000"/>
            </a:solidFill>
          </a:endParaRPr>
        </a:p>
      </dgm:t>
    </dgm:pt>
    <dgm:pt modelId="{5058C151-34F6-4746-BA6F-66875C287F23}" type="parTrans" cxnId="{CD05C191-AEB4-4AAB-859B-B193358DFF8C}">
      <dgm:prSet/>
      <dgm:spPr/>
      <dgm:t>
        <a:bodyPr/>
        <a:lstStyle/>
        <a:p>
          <a:endParaRPr lang="hu-HU"/>
        </a:p>
      </dgm:t>
    </dgm:pt>
    <dgm:pt modelId="{3ACD5CA8-5A24-4CAD-BC98-E2FF2CF3E8D7}" type="sibTrans" cxnId="{CD05C191-AEB4-4AAB-859B-B193358DFF8C}">
      <dgm:prSet/>
      <dgm:spPr/>
      <dgm:t>
        <a:bodyPr/>
        <a:lstStyle/>
        <a:p>
          <a:endParaRPr lang="hu-HU"/>
        </a:p>
      </dgm:t>
    </dgm:pt>
    <dgm:pt modelId="{2A1FB7D6-9F4E-48BB-9CB5-36266FB16E95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Plébános</a:t>
          </a:r>
          <a:endParaRPr lang="hu-HU" dirty="0">
            <a:solidFill>
              <a:srgbClr val="FF0000"/>
            </a:solidFill>
          </a:endParaRPr>
        </a:p>
      </dgm:t>
    </dgm:pt>
    <dgm:pt modelId="{96442D5A-1717-43D6-BEB6-495C7BC2492A}" type="parTrans" cxnId="{99305271-E839-40DA-A752-AB8D8E8C4C5D}">
      <dgm:prSet/>
      <dgm:spPr/>
      <dgm:t>
        <a:bodyPr/>
        <a:lstStyle/>
        <a:p>
          <a:endParaRPr lang="hu-HU"/>
        </a:p>
      </dgm:t>
    </dgm:pt>
    <dgm:pt modelId="{F91EDA10-B08C-4E0C-B4E9-E4AB2DA58AE2}" type="sibTrans" cxnId="{99305271-E839-40DA-A752-AB8D8E8C4C5D}">
      <dgm:prSet/>
      <dgm:spPr/>
      <dgm:t>
        <a:bodyPr/>
        <a:lstStyle/>
        <a:p>
          <a:endParaRPr lang="hu-HU"/>
        </a:p>
      </dgm:t>
    </dgm:pt>
    <dgm:pt modelId="{55F54349-4CE6-4120-9FE6-2777FB65B8C8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Szerzetes</a:t>
          </a:r>
          <a:endParaRPr lang="hu-HU" dirty="0">
            <a:solidFill>
              <a:srgbClr val="FF0000"/>
            </a:solidFill>
          </a:endParaRPr>
        </a:p>
      </dgm:t>
    </dgm:pt>
    <dgm:pt modelId="{1B3041BA-D01E-4D6A-A948-DE0BC0AB155E}" type="parTrans" cxnId="{02012622-25F3-4704-A61B-0250609D85BB}">
      <dgm:prSet/>
      <dgm:spPr/>
      <dgm:t>
        <a:bodyPr/>
        <a:lstStyle/>
        <a:p>
          <a:endParaRPr lang="hu-HU"/>
        </a:p>
      </dgm:t>
    </dgm:pt>
    <dgm:pt modelId="{03797183-C76E-4F3C-8D1B-F8E5C1E686F6}" type="sibTrans" cxnId="{02012622-25F3-4704-A61B-0250609D85BB}">
      <dgm:prSet/>
      <dgm:spPr/>
      <dgm:t>
        <a:bodyPr/>
        <a:lstStyle/>
        <a:p>
          <a:endParaRPr lang="hu-HU"/>
        </a:p>
      </dgm:t>
    </dgm:pt>
    <dgm:pt modelId="{51B85A1F-332A-40B4-87EA-BB730ADFE453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Szerzetes</a:t>
          </a:r>
          <a:endParaRPr lang="hu-HU" dirty="0">
            <a:solidFill>
              <a:srgbClr val="FF0000"/>
            </a:solidFill>
          </a:endParaRPr>
        </a:p>
      </dgm:t>
    </dgm:pt>
    <dgm:pt modelId="{C1E63EC4-0142-4F9A-A07F-1BE4C12DD780}" type="parTrans" cxnId="{E114BD16-EC88-4727-ABD2-56DA8B50871D}">
      <dgm:prSet/>
      <dgm:spPr/>
      <dgm:t>
        <a:bodyPr/>
        <a:lstStyle/>
        <a:p>
          <a:endParaRPr lang="hu-HU"/>
        </a:p>
      </dgm:t>
    </dgm:pt>
    <dgm:pt modelId="{A2A75518-4F5C-43F8-BF63-FE60D9CA179C}" type="sibTrans" cxnId="{E114BD16-EC88-4727-ABD2-56DA8B50871D}">
      <dgm:prSet/>
      <dgm:spPr/>
      <dgm:t>
        <a:bodyPr/>
        <a:lstStyle/>
        <a:p>
          <a:endParaRPr lang="hu-HU"/>
        </a:p>
      </dgm:t>
    </dgm:pt>
    <dgm:pt modelId="{653D534D-02C8-4E04-BB0C-03DB8524223F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Szerzetes</a:t>
          </a:r>
          <a:endParaRPr lang="hu-HU" dirty="0">
            <a:solidFill>
              <a:srgbClr val="FF0000"/>
            </a:solidFill>
          </a:endParaRPr>
        </a:p>
      </dgm:t>
    </dgm:pt>
    <dgm:pt modelId="{B0E72D7B-89FF-44EA-81F1-DFDFA4E9FB01}" type="parTrans" cxnId="{9D7CE69F-4764-4F29-AEE1-4EDF3D4EF7CB}">
      <dgm:prSet/>
      <dgm:spPr/>
      <dgm:t>
        <a:bodyPr/>
        <a:lstStyle/>
        <a:p>
          <a:endParaRPr lang="hu-HU"/>
        </a:p>
      </dgm:t>
    </dgm:pt>
    <dgm:pt modelId="{BC04C46C-7DA5-4FE9-A6DD-9B6B61B2AFC4}" type="sibTrans" cxnId="{9D7CE69F-4764-4F29-AEE1-4EDF3D4EF7CB}">
      <dgm:prSet/>
      <dgm:spPr/>
      <dgm:t>
        <a:bodyPr/>
        <a:lstStyle/>
        <a:p>
          <a:endParaRPr lang="hu-HU"/>
        </a:p>
      </dgm:t>
    </dgm:pt>
    <dgm:pt modelId="{FD056C7E-9B87-42CB-B58F-C0C1A976578B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Püspök</a:t>
          </a:r>
          <a:endParaRPr lang="hu-HU" dirty="0">
            <a:solidFill>
              <a:srgbClr val="FF0000"/>
            </a:solidFill>
          </a:endParaRPr>
        </a:p>
      </dgm:t>
    </dgm:pt>
    <dgm:pt modelId="{DB2BB834-8DC3-4D89-A15F-208AC3981250}" type="parTrans" cxnId="{B34A7253-30BD-4EA5-A1E7-8E9A23E98B89}">
      <dgm:prSet/>
      <dgm:spPr/>
      <dgm:t>
        <a:bodyPr/>
        <a:lstStyle/>
        <a:p>
          <a:endParaRPr lang="hu-HU"/>
        </a:p>
      </dgm:t>
    </dgm:pt>
    <dgm:pt modelId="{C312BD29-6F52-420F-A03C-992623CBCE66}" type="sibTrans" cxnId="{B34A7253-30BD-4EA5-A1E7-8E9A23E98B89}">
      <dgm:prSet/>
      <dgm:spPr/>
      <dgm:t>
        <a:bodyPr/>
        <a:lstStyle/>
        <a:p>
          <a:endParaRPr lang="hu-HU"/>
        </a:p>
      </dgm:t>
    </dgm:pt>
    <dgm:pt modelId="{2F0E10D9-A8E2-49D3-92D0-E266CC4D75C3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Plébános</a:t>
          </a:r>
          <a:endParaRPr lang="hu-HU" dirty="0">
            <a:solidFill>
              <a:srgbClr val="FF0000"/>
            </a:solidFill>
          </a:endParaRPr>
        </a:p>
      </dgm:t>
    </dgm:pt>
    <dgm:pt modelId="{62EF1FEF-BBB9-4F51-8C88-F1C26DDB7A4D}" type="parTrans" cxnId="{CB6B6F7A-B9F3-4DC2-89D7-7453C7ACE6B8}">
      <dgm:prSet/>
      <dgm:spPr/>
      <dgm:t>
        <a:bodyPr/>
        <a:lstStyle/>
        <a:p>
          <a:endParaRPr lang="hu-HU"/>
        </a:p>
      </dgm:t>
    </dgm:pt>
    <dgm:pt modelId="{2EE49C5D-BC12-4AE8-A007-11C084D80FDB}" type="sibTrans" cxnId="{CB6B6F7A-B9F3-4DC2-89D7-7453C7ACE6B8}">
      <dgm:prSet/>
      <dgm:spPr/>
      <dgm:t>
        <a:bodyPr/>
        <a:lstStyle/>
        <a:p>
          <a:endParaRPr lang="hu-HU"/>
        </a:p>
      </dgm:t>
    </dgm:pt>
    <dgm:pt modelId="{C777493F-7B64-4B8C-9BC4-48118F3E8B4D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Szerzetes</a:t>
          </a:r>
          <a:endParaRPr lang="hu-HU" dirty="0">
            <a:solidFill>
              <a:srgbClr val="FF0000"/>
            </a:solidFill>
          </a:endParaRPr>
        </a:p>
      </dgm:t>
    </dgm:pt>
    <dgm:pt modelId="{CC48BFD6-144E-40FC-B883-EF7E1F838BC9}" type="parTrans" cxnId="{98C56925-237F-41B3-817A-BD68217E42A7}">
      <dgm:prSet/>
      <dgm:spPr/>
      <dgm:t>
        <a:bodyPr/>
        <a:lstStyle/>
        <a:p>
          <a:endParaRPr lang="hu-HU"/>
        </a:p>
      </dgm:t>
    </dgm:pt>
    <dgm:pt modelId="{E823D834-4E83-4BDF-AB70-135F3B7BE36D}" type="sibTrans" cxnId="{98C56925-237F-41B3-817A-BD68217E42A7}">
      <dgm:prSet/>
      <dgm:spPr/>
      <dgm:t>
        <a:bodyPr/>
        <a:lstStyle/>
        <a:p>
          <a:endParaRPr lang="hu-HU"/>
        </a:p>
      </dgm:t>
    </dgm:pt>
    <dgm:pt modelId="{8118FB50-EBE4-4FA5-9F0F-6694A48738EF}" type="pres">
      <dgm:prSet presAssocID="{FE6A1DFC-7E93-4165-A7E3-602BE18044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3F606C-42D1-4DDD-8151-CEC6E6299601}" type="pres">
      <dgm:prSet presAssocID="{DE5A764C-FFA9-40AE-86CC-1A445CCCA2D8}" presName="hierRoot1" presStyleCnt="0"/>
      <dgm:spPr/>
    </dgm:pt>
    <dgm:pt modelId="{5A398119-5391-47D5-B621-671C9EC33D92}" type="pres">
      <dgm:prSet presAssocID="{DE5A764C-FFA9-40AE-86CC-1A445CCCA2D8}" presName="composite" presStyleCnt="0"/>
      <dgm:spPr/>
    </dgm:pt>
    <dgm:pt modelId="{E71A1A17-E784-46CD-96E9-6C3CF3C32725}" type="pres">
      <dgm:prSet presAssocID="{DE5A764C-FFA9-40AE-86CC-1A445CCCA2D8}" presName="background" presStyleLbl="node0" presStyleIdx="0" presStyleCnt="1"/>
      <dgm:spPr/>
    </dgm:pt>
    <dgm:pt modelId="{879775D9-ABDE-49C3-85E3-4B91DA35967D}" type="pres">
      <dgm:prSet presAssocID="{DE5A764C-FFA9-40AE-86CC-1A445CCCA2D8}" presName="text" presStyleLbl="fgAcc0" presStyleIdx="0" presStyleCnt="1">
        <dgm:presLayoutVars>
          <dgm:chPref val="3"/>
        </dgm:presLayoutVars>
      </dgm:prSet>
      <dgm:spPr/>
    </dgm:pt>
    <dgm:pt modelId="{4CFEAAF9-9FA1-412D-8861-F9F8B03AB00E}" type="pres">
      <dgm:prSet presAssocID="{DE5A764C-FFA9-40AE-86CC-1A445CCCA2D8}" presName="hierChild2" presStyleCnt="0"/>
      <dgm:spPr/>
    </dgm:pt>
    <dgm:pt modelId="{A3F4D3B6-DAF7-4C3B-B431-5CE73555EC83}" type="pres">
      <dgm:prSet presAssocID="{B77A771B-6C64-474D-94CD-007D9FE9B5A1}" presName="Name10" presStyleLbl="parChTrans1D2" presStyleIdx="0" presStyleCnt="2"/>
      <dgm:spPr/>
    </dgm:pt>
    <dgm:pt modelId="{28631135-F33D-46AA-ADA7-6007FE449F83}" type="pres">
      <dgm:prSet presAssocID="{2EFDA76A-7FC3-4CE1-B34B-47B4BD44CF4C}" presName="hierRoot2" presStyleCnt="0"/>
      <dgm:spPr/>
    </dgm:pt>
    <dgm:pt modelId="{7003772F-896E-41FB-8E80-5DB6A331A965}" type="pres">
      <dgm:prSet presAssocID="{2EFDA76A-7FC3-4CE1-B34B-47B4BD44CF4C}" presName="composite2" presStyleCnt="0"/>
      <dgm:spPr/>
    </dgm:pt>
    <dgm:pt modelId="{4451D1AD-AEA6-434D-A56C-F3C80F5E09EC}" type="pres">
      <dgm:prSet presAssocID="{2EFDA76A-7FC3-4CE1-B34B-47B4BD44CF4C}" presName="background2" presStyleLbl="node2" presStyleIdx="0" presStyleCnt="2"/>
      <dgm:spPr/>
    </dgm:pt>
    <dgm:pt modelId="{A9D5CC0C-21B4-49CF-935B-92BB015FED91}" type="pres">
      <dgm:prSet presAssocID="{2EFDA76A-7FC3-4CE1-B34B-47B4BD44CF4C}" presName="text2" presStyleLbl="fgAcc2" presStyleIdx="0" presStyleCnt="2">
        <dgm:presLayoutVars>
          <dgm:chPref val="3"/>
        </dgm:presLayoutVars>
      </dgm:prSet>
      <dgm:spPr/>
    </dgm:pt>
    <dgm:pt modelId="{E79F678D-156A-4601-A5D9-30487BB08072}" type="pres">
      <dgm:prSet presAssocID="{2EFDA76A-7FC3-4CE1-B34B-47B4BD44CF4C}" presName="hierChild3" presStyleCnt="0"/>
      <dgm:spPr/>
    </dgm:pt>
    <dgm:pt modelId="{6B895E9E-3EFA-4387-A703-9BD9C59026F4}" type="pres">
      <dgm:prSet presAssocID="{F6607420-688D-43A4-815E-31AE088E997C}" presName="Name17" presStyleLbl="parChTrans1D3" presStyleIdx="0" presStyleCnt="4"/>
      <dgm:spPr/>
    </dgm:pt>
    <dgm:pt modelId="{D918229F-6C07-49C6-8882-E4E21EB4A3FF}" type="pres">
      <dgm:prSet presAssocID="{A02DFCD4-5BC7-4732-913E-B2DA72060A86}" presName="hierRoot3" presStyleCnt="0"/>
      <dgm:spPr/>
    </dgm:pt>
    <dgm:pt modelId="{4EFD777F-8FA3-4CF9-816E-4A35F326CCEF}" type="pres">
      <dgm:prSet presAssocID="{A02DFCD4-5BC7-4732-913E-B2DA72060A86}" presName="composite3" presStyleCnt="0"/>
      <dgm:spPr/>
    </dgm:pt>
    <dgm:pt modelId="{F707779C-CBF4-4A65-9664-96B54EAE9720}" type="pres">
      <dgm:prSet presAssocID="{A02DFCD4-5BC7-4732-913E-B2DA72060A86}" presName="background3" presStyleLbl="node3" presStyleIdx="0" presStyleCnt="4"/>
      <dgm:spPr/>
    </dgm:pt>
    <dgm:pt modelId="{0961F9C2-0338-4945-B4DA-26A8E45FC7A3}" type="pres">
      <dgm:prSet presAssocID="{A02DFCD4-5BC7-4732-913E-B2DA72060A86}" presName="text3" presStyleLbl="fgAcc3" presStyleIdx="0" presStyleCnt="4">
        <dgm:presLayoutVars>
          <dgm:chPref val="3"/>
        </dgm:presLayoutVars>
      </dgm:prSet>
      <dgm:spPr/>
    </dgm:pt>
    <dgm:pt modelId="{2190FDA6-FB13-427C-AB26-84806E6737CC}" type="pres">
      <dgm:prSet presAssocID="{A02DFCD4-5BC7-4732-913E-B2DA72060A86}" presName="hierChild4" presStyleCnt="0"/>
      <dgm:spPr/>
    </dgm:pt>
    <dgm:pt modelId="{6CD35345-E003-469F-8D86-94D0A1580437}" type="pres">
      <dgm:prSet presAssocID="{3804DA59-983E-4A12-815C-98876C73A5B6}" presName="Name23" presStyleLbl="parChTrans1D4" presStyleIdx="0" presStyleCnt="8"/>
      <dgm:spPr/>
    </dgm:pt>
    <dgm:pt modelId="{4815FDF7-2B7C-491A-A7EB-E86B74C84E30}" type="pres">
      <dgm:prSet presAssocID="{8E674BFF-E50A-40A2-94FC-BF49E2F47584}" presName="hierRoot4" presStyleCnt="0"/>
      <dgm:spPr/>
    </dgm:pt>
    <dgm:pt modelId="{ABBC78A7-0883-4735-AB74-77AEF21022B8}" type="pres">
      <dgm:prSet presAssocID="{8E674BFF-E50A-40A2-94FC-BF49E2F47584}" presName="composite4" presStyleCnt="0"/>
      <dgm:spPr/>
    </dgm:pt>
    <dgm:pt modelId="{D4EBC3F7-918F-4359-B094-4A6ACE64610A}" type="pres">
      <dgm:prSet presAssocID="{8E674BFF-E50A-40A2-94FC-BF49E2F47584}" presName="background4" presStyleLbl="node4" presStyleIdx="0" presStyleCnt="8"/>
      <dgm:spPr/>
    </dgm:pt>
    <dgm:pt modelId="{7A618599-16DD-4A6B-9E5C-265D01649846}" type="pres">
      <dgm:prSet presAssocID="{8E674BFF-E50A-40A2-94FC-BF49E2F47584}" presName="text4" presStyleLbl="fgAcc4" presStyleIdx="0" presStyleCnt="8">
        <dgm:presLayoutVars>
          <dgm:chPref val="3"/>
        </dgm:presLayoutVars>
      </dgm:prSet>
      <dgm:spPr/>
    </dgm:pt>
    <dgm:pt modelId="{8BA3680F-D23C-4249-8BC1-E7D053C346F1}" type="pres">
      <dgm:prSet presAssocID="{8E674BFF-E50A-40A2-94FC-BF49E2F47584}" presName="hierChild5" presStyleCnt="0"/>
      <dgm:spPr/>
    </dgm:pt>
    <dgm:pt modelId="{CA919AA2-3932-4B9D-BF3E-321FB482B161}" type="pres">
      <dgm:prSet presAssocID="{B0E72D7B-89FF-44EA-81F1-DFDFA4E9FB01}" presName="Name23" presStyleLbl="parChTrans1D4" presStyleIdx="1" presStyleCnt="8"/>
      <dgm:spPr/>
    </dgm:pt>
    <dgm:pt modelId="{122A4759-75D1-4EFA-8292-403F251617B4}" type="pres">
      <dgm:prSet presAssocID="{653D534D-02C8-4E04-BB0C-03DB8524223F}" presName="hierRoot4" presStyleCnt="0"/>
      <dgm:spPr/>
    </dgm:pt>
    <dgm:pt modelId="{C8AD4E9D-45A1-4DF8-9D2F-A6CB1FFA40A7}" type="pres">
      <dgm:prSet presAssocID="{653D534D-02C8-4E04-BB0C-03DB8524223F}" presName="composite4" presStyleCnt="0"/>
      <dgm:spPr/>
    </dgm:pt>
    <dgm:pt modelId="{DF1AD532-E6E8-4264-923A-4E7B867C267C}" type="pres">
      <dgm:prSet presAssocID="{653D534D-02C8-4E04-BB0C-03DB8524223F}" presName="background4" presStyleLbl="node4" presStyleIdx="1" presStyleCnt="8"/>
      <dgm:spPr/>
    </dgm:pt>
    <dgm:pt modelId="{DA94BCA5-4C8D-4118-BCDF-4582AF8FC7C6}" type="pres">
      <dgm:prSet presAssocID="{653D534D-02C8-4E04-BB0C-03DB8524223F}" presName="text4" presStyleLbl="fgAcc4" presStyleIdx="1" presStyleCnt="8">
        <dgm:presLayoutVars>
          <dgm:chPref val="3"/>
        </dgm:presLayoutVars>
      </dgm:prSet>
      <dgm:spPr/>
    </dgm:pt>
    <dgm:pt modelId="{106DECE5-530A-49D1-A8C9-4DC12AA2FBB3}" type="pres">
      <dgm:prSet presAssocID="{653D534D-02C8-4E04-BB0C-03DB8524223F}" presName="hierChild5" presStyleCnt="0"/>
      <dgm:spPr/>
    </dgm:pt>
    <dgm:pt modelId="{D28C8F39-2402-45F3-94BF-7AE34C1707A1}" type="pres">
      <dgm:prSet presAssocID="{3E2922AA-0CB6-41B5-9DCB-747F69D4221D}" presName="Name17" presStyleLbl="parChTrans1D3" presStyleIdx="1" presStyleCnt="4"/>
      <dgm:spPr/>
    </dgm:pt>
    <dgm:pt modelId="{4C5A77E3-91CC-4E34-863E-71D1EAFCD43D}" type="pres">
      <dgm:prSet presAssocID="{61227C95-01A3-4DF5-80D4-E31BF9E2B889}" presName="hierRoot3" presStyleCnt="0"/>
      <dgm:spPr/>
    </dgm:pt>
    <dgm:pt modelId="{0229ABBD-5A6D-49AA-88CB-8D631062BCC3}" type="pres">
      <dgm:prSet presAssocID="{61227C95-01A3-4DF5-80D4-E31BF9E2B889}" presName="composite3" presStyleCnt="0"/>
      <dgm:spPr/>
    </dgm:pt>
    <dgm:pt modelId="{3B1F0B4B-C53A-4DAB-8179-00D7E4B3568C}" type="pres">
      <dgm:prSet presAssocID="{61227C95-01A3-4DF5-80D4-E31BF9E2B889}" presName="background3" presStyleLbl="node3" presStyleIdx="1" presStyleCnt="4"/>
      <dgm:spPr/>
    </dgm:pt>
    <dgm:pt modelId="{3E3ED903-EE16-4809-9050-7D31648FF512}" type="pres">
      <dgm:prSet presAssocID="{61227C95-01A3-4DF5-80D4-E31BF9E2B889}" presName="text3" presStyleLbl="fgAcc3" presStyleIdx="1" presStyleCnt="4">
        <dgm:presLayoutVars>
          <dgm:chPref val="3"/>
        </dgm:presLayoutVars>
      </dgm:prSet>
      <dgm:spPr/>
    </dgm:pt>
    <dgm:pt modelId="{A0AAEE15-CEEE-403A-943F-60BA487057F9}" type="pres">
      <dgm:prSet presAssocID="{61227C95-01A3-4DF5-80D4-E31BF9E2B889}" presName="hierChild4" presStyleCnt="0"/>
      <dgm:spPr/>
    </dgm:pt>
    <dgm:pt modelId="{D6C0BE08-AE6A-4630-9988-A990B1A82DF6}" type="pres">
      <dgm:prSet presAssocID="{5058C151-34F6-4746-BA6F-66875C287F23}" presName="Name23" presStyleLbl="parChTrans1D4" presStyleIdx="2" presStyleCnt="8"/>
      <dgm:spPr/>
    </dgm:pt>
    <dgm:pt modelId="{61AACFD6-F4ED-4F1C-9FBF-21554DB013C3}" type="pres">
      <dgm:prSet presAssocID="{FABA8F14-5934-4129-95A0-311D552AAFCE}" presName="hierRoot4" presStyleCnt="0"/>
      <dgm:spPr/>
    </dgm:pt>
    <dgm:pt modelId="{781EBA5F-C13B-4FDD-B7E7-71D3F287F986}" type="pres">
      <dgm:prSet presAssocID="{FABA8F14-5934-4129-95A0-311D552AAFCE}" presName="composite4" presStyleCnt="0"/>
      <dgm:spPr/>
    </dgm:pt>
    <dgm:pt modelId="{8B08A7B8-61A6-4C45-AE18-E0F76EFAFE2F}" type="pres">
      <dgm:prSet presAssocID="{FABA8F14-5934-4129-95A0-311D552AAFCE}" presName="background4" presStyleLbl="node4" presStyleIdx="2" presStyleCnt="8"/>
      <dgm:spPr/>
    </dgm:pt>
    <dgm:pt modelId="{9556F43F-FCAB-474D-BA56-FC982126EBC0}" type="pres">
      <dgm:prSet presAssocID="{FABA8F14-5934-4129-95A0-311D552AAFCE}" presName="text4" presStyleLbl="fgAcc4" presStyleIdx="2" presStyleCnt="8">
        <dgm:presLayoutVars>
          <dgm:chPref val="3"/>
        </dgm:presLayoutVars>
      </dgm:prSet>
      <dgm:spPr/>
    </dgm:pt>
    <dgm:pt modelId="{A88C12E3-711A-4854-93AA-F3D8EA7C2C3B}" type="pres">
      <dgm:prSet presAssocID="{FABA8F14-5934-4129-95A0-311D552AAFCE}" presName="hierChild5" presStyleCnt="0"/>
      <dgm:spPr/>
    </dgm:pt>
    <dgm:pt modelId="{03C84ED9-7C6D-48D4-B8B4-C32B6D21581D}" type="pres">
      <dgm:prSet presAssocID="{C1E63EC4-0142-4F9A-A07F-1BE4C12DD780}" presName="Name23" presStyleLbl="parChTrans1D4" presStyleIdx="3" presStyleCnt="8"/>
      <dgm:spPr/>
    </dgm:pt>
    <dgm:pt modelId="{DEF52428-A4F5-43A8-9C7F-5B5EFA0AF22A}" type="pres">
      <dgm:prSet presAssocID="{51B85A1F-332A-40B4-87EA-BB730ADFE453}" presName="hierRoot4" presStyleCnt="0"/>
      <dgm:spPr/>
    </dgm:pt>
    <dgm:pt modelId="{C1107864-5CF5-4DFD-B5C8-9F075B6F4FCD}" type="pres">
      <dgm:prSet presAssocID="{51B85A1F-332A-40B4-87EA-BB730ADFE453}" presName="composite4" presStyleCnt="0"/>
      <dgm:spPr/>
    </dgm:pt>
    <dgm:pt modelId="{76D1214E-B879-4FD3-A0DF-E657F2E30370}" type="pres">
      <dgm:prSet presAssocID="{51B85A1F-332A-40B4-87EA-BB730ADFE453}" presName="background4" presStyleLbl="node4" presStyleIdx="3" presStyleCnt="8"/>
      <dgm:spPr/>
    </dgm:pt>
    <dgm:pt modelId="{C22095F5-A8A7-4520-960E-6D9C066D58D1}" type="pres">
      <dgm:prSet presAssocID="{51B85A1F-332A-40B4-87EA-BB730ADFE453}" presName="text4" presStyleLbl="fgAcc4" presStyleIdx="3" presStyleCnt="8">
        <dgm:presLayoutVars>
          <dgm:chPref val="3"/>
        </dgm:presLayoutVars>
      </dgm:prSet>
      <dgm:spPr/>
    </dgm:pt>
    <dgm:pt modelId="{0402183A-C036-434B-97D1-7DAF422E024C}" type="pres">
      <dgm:prSet presAssocID="{51B85A1F-332A-40B4-87EA-BB730ADFE453}" presName="hierChild5" presStyleCnt="0"/>
      <dgm:spPr/>
    </dgm:pt>
    <dgm:pt modelId="{59C846EB-3643-4E0C-9C41-BD181CE9E3FD}" type="pres">
      <dgm:prSet presAssocID="{DD846540-CEE8-4FDB-A6A5-2D47007FBA57}" presName="Name10" presStyleLbl="parChTrans1D2" presStyleIdx="1" presStyleCnt="2"/>
      <dgm:spPr/>
    </dgm:pt>
    <dgm:pt modelId="{C2D202D3-4F91-4528-9A21-45604F777430}" type="pres">
      <dgm:prSet presAssocID="{2653BAE7-4B14-45BE-B202-D99F709A4AE2}" presName="hierRoot2" presStyleCnt="0"/>
      <dgm:spPr/>
    </dgm:pt>
    <dgm:pt modelId="{B21E43EE-7CA4-47E0-9B4D-BAA93640B682}" type="pres">
      <dgm:prSet presAssocID="{2653BAE7-4B14-45BE-B202-D99F709A4AE2}" presName="composite2" presStyleCnt="0"/>
      <dgm:spPr/>
    </dgm:pt>
    <dgm:pt modelId="{BF94B138-950D-4CE3-955E-7936A06FE068}" type="pres">
      <dgm:prSet presAssocID="{2653BAE7-4B14-45BE-B202-D99F709A4AE2}" presName="background2" presStyleLbl="node2" presStyleIdx="1" presStyleCnt="2"/>
      <dgm:spPr/>
    </dgm:pt>
    <dgm:pt modelId="{EB08E311-A76E-4E86-8A78-95C2F5A9C29D}" type="pres">
      <dgm:prSet presAssocID="{2653BAE7-4B14-45BE-B202-D99F709A4AE2}" presName="text2" presStyleLbl="fgAcc2" presStyleIdx="1" presStyleCnt="2">
        <dgm:presLayoutVars>
          <dgm:chPref val="3"/>
        </dgm:presLayoutVars>
      </dgm:prSet>
      <dgm:spPr/>
    </dgm:pt>
    <dgm:pt modelId="{3A167329-4F8C-4B9F-8B9D-E65C32AFA159}" type="pres">
      <dgm:prSet presAssocID="{2653BAE7-4B14-45BE-B202-D99F709A4AE2}" presName="hierChild3" presStyleCnt="0"/>
      <dgm:spPr/>
    </dgm:pt>
    <dgm:pt modelId="{A8867DA3-6003-45C0-A320-C3A552D6560D}" type="pres">
      <dgm:prSet presAssocID="{3C163315-4B9E-4E42-8C28-C1383C50F99F}" presName="Name17" presStyleLbl="parChTrans1D3" presStyleIdx="2" presStyleCnt="4"/>
      <dgm:spPr/>
    </dgm:pt>
    <dgm:pt modelId="{C62413E1-2462-4E6B-B7D8-14BE89EB19FA}" type="pres">
      <dgm:prSet presAssocID="{2E9257EB-1F5B-497F-A6AF-4F6F906B6770}" presName="hierRoot3" presStyleCnt="0"/>
      <dgm:spPr/>
    </dgm:pt>
    <dgm:pt modelId="{BE028C84-E15C-4252-BAE2-6F424AC3C6F9}" type="pres">
      <dgm:prSet presAssocID="{2E9257EB-1F5B-497F-A6AF-4F6F906B6770}" presName="composite3" presStyleCnt="0"/>
      <dgm:spPr/>
    </dgm:pt>
    <dgm:pt modelId="{302BDD02-4ACD-40AB-A3BE-D63D933DB079}" type="pres">
      <dgm:prSet presAssocID="{2E9257EB-1F5B-497F-A6AF-4F6F906B6770}" presName="background3" presStyleLbl="node3" presStyleIdx="2" presStyleCnt="4"/>
      <dgm:spPr/>
    </dgm:pt>
    <dgm:pt modelId="{7437D40F-99C4-4CA5-BD23-0069C001F0D5}" type="pres">
      <dgm:prSet presAssocID="{2E9257EB-1F5B-497F-A6AF-4F6F906B677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C2AC6F0-4ED7-47A4-81B2-DDAC8985EEC5}" type="pres">
      <dgm:prSet presAssocID="{2E9257EB-1F5B-497F-A6AF-4F6F906B6770}" presName="hierChild4" presStyleCnt="0"/>
      <dgm:spPr/>
    </dgm:pt>
    <dgm:pt modelId="{E2BEC34F-FF93-4D36-B63C-DBA5EB1657D9}" type="pres">
      <dgm:prSet presAssocID="{96442D5A-1717-43D6-BEB6-495C7BC2492A}" presName="Name23" presStyleLbl="parChTrans1D4" presStyleIdx="4" presStyleCnt="8"/>
      <dgm:spPr/>
    </dgm:pt>
    <dgm:pt modelId="{5A25A7AB-A125-4E37-8251-30D2D6028F2E}" type="pres">
      <dgm:prSet presAssocID="{2A1FB7D6-9F4E-48BB-9CB5-36266FB16E95}" presName="hierRoot4" presStyleCnt="0"/>
      <dgm:spPr/>
    </dgm:pt>
    <dgm:pt modelId="{53F78DF3-3A8F-4104-97EC-01ED1E2873AA}" type="pres">
      <dgm:prSet presAssocID="{2A1FB7D6-9F4E-48BB-9CB5-36266FB16E95}" presName="composite4" presStyleCnt="0"/>
      <dgm:spPr/>
    </dgm:pt>
    <dgm:pt modelId="{2E5A6EF8-5735-497A-9918-3C58074B61AA}" type="pres">
      <dgm:prSet presAssocID="{2A1FB7D6-9F4E-48BB-9CB5-36266FB16E95}" presName="background4" presStyleLbl="node4" presStyleIdx="4" presStyleCnt="8"/>
      <dgm:spPr/>
    </dgm:pt>
    <dgm:pt modelId="{32A03537-8C71-44E7-8580-7DD2552D8A88}" type="pres">
      <dgm:prSet presAssocID="{2A1FB7D6-9F4E-48BB-9CB5-36266FB16E95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28A373-D51F-449A-8C2A-9423D15A2B0A}" type="pres">
      <dgm:prSet presAssocID="{2A1FB7D6-9F4E-48BB-9CB5-36266FB16E95}" presName="hierChild5" presStyleCnt="0"/>
      <dgm:spPr/>
    </dgm:pt>
    <dgm:pt modelId="{000547AE-444D-43F9-895F-858580EF4723}" type="pres">
      <dgm:prSet presAssocID="{1B3041BA-D01E-4D6A-A948-DE0BC0AB155E}" presName="Name23" presStyleLbl="parChTrans1D4" presStyleIdx="5" presStyleCnt="8"/>
      <dgm:spPr/>
    </dgm:pt>
    <dgm:pt modelId="{451FD001-38D5-4C94-B7D4-1A5BD272ED03}" type="pres">
      <dgm:prSet presAssocID="{55F54349-4CE6-4120-9FE6-2777FB65B8C8}" presName="hierRoot4" presStyleCnt="0"/>
      <dgm:spPr/>
    </dgm:pt>
    <dgm:pt modelId="{345098EB-C979-4B7D-B870-F88936211007}" type="pres">
      <dgm:prSet presAssocID="{55F54349-4CE6-4120-9FE6-2777FB65B8C8}" presName="composite4" presStyleCnt="0"/>
      <dgm:spPr/>
    </dgm:pt>
    <dgm:pt modelId="{B6C8E41C-07BF-40FB-8D91-F9A9F478460D}" type="pres">
      <dgm:prSet presAssocID="{55F54349-4CE6-4120-9FE6-2777FB65B8C8}" presName="background4" presStyleLbl="node4" presStyleIdx="5" presStyleCnt="8"/>
      <dgm:spPr/>
    </dgm:pt>
    <dgm:pt modelId="{701B96FD-FB8D-48B8-83C0-6E637ADD7355}" type="pres">
      <dgm:prSet presAssocID="{55F54349-4CE6-4120-9FE6-2777FB65B8C8}" presName="text4" presStyleLbl="fgAcc4" presStyleIdx="5" presStyleCnt="8">
        <dgm:presLayoutVars>
          <dgm:chPref val="3"/>
        </dgm:presLayoutVars>
      </dgm:prSet>
      <dgm:spPr/>
    </dgm:pt>
    <dgm:pt modelId="{8F672E26-D770-4DDB-BE2A-1D079417AE8D}" type="pres">
      <dgm:prSet presAssocID="{55F54349-4CE6-4120-9FE6-2777FB65B8C8}" presName="hierChild5" presStyleCnt="0"/>
      <dgm:spPr/>
    </dgm:pt>
    <dgm:pt modelId="{FE7107DC-1660-4F7F-BF89-08FAA83FF39F}" type="pres">
      <dgm:prSet presAssocID="{DB2BB834-8DC3-4D89-A15F-208AC3981250}" presName="Name17" presStyleLbl="parChTrans1D3" presStyleIdx="3" presStyleCnt="4"/>
      <dgm:spPr/>
    </dgm:pt>
    <dgm:pt modelId="{FC20AF74-DE7B-4379-B902-D1056FAC831D}" type="pres">
      <dgm:prSet presAssocID="{FD056C7E-9B87-42CB-B58F-C0C1A976578B}" presName="hierRoot3" presStyleCnt="0"/>
      <dgm:spPr/>
    </dgm:pt>
    <dgm:pt modelId="{A386E8BD-FD14-49DC-A111-9B9B64CE0A37}" type="pres">
      <dgm:prSet presAssocID="{FD056C7E-9B87-42CB-B58F-C0C1A976578B}" presName="composite3" presStyleCnt="0"/>
      <dgm:spPr/>
    </dgm:pt>
    <dgm:pt modelId="{FBA6566A-437A-4F02-B192-65DD19785EC7}" type="pres">
      <dgm:prSet presAssocID="{FD056C7E-9B87-42CB-B58F-C0C1A976578B}" presName="background3" presStyleLbl="node3" presStyleIdx="3" presStyleCnt="4"/>
      <dgm:spPr/>
    </dgm:pt>
    <dgm:pt modelId="{D26C2FFC-2FDA-46E0-8241-2E02596EEFA4}" type="pres">
      <dgm:prSet presAssocID="{FD056C7E-9B87-42CB-B58F-C0C1A976578B}" presName="text3" presStyleLbl="fgAcc3" presStyleIdx="3" presStyleCnt="4">
        <dgm:presLayoutVars>
          <dgm:chPref val="3"/>
        </dgm:presLayoutVars>
      </dgm:prSet>
      <dgm:spPr/>
    </dgm:pt>
    <dgm:pt modelId="{3F95D063-04DA-4BB0-B28C-CFB6D99DCBC4}" type="pres">
      <dgm:prSet presAssocID="{FD056C7E-9B87-42CB-B58F-C0C1A976578B}" presName="hierChild4" presStyleCnt="0"/>
      <dgm:spPr/>
    </dgm:pt>
    <dgm:pt modelId="{C73D738F-3438-43E5-B2DC-E2266CEF1D91}" type="pres">
      <dgm:prSet presAssocID="{62EF1FEF-BBB9-4F51-8C88-F1C26DDB7A4D}" presName="Name23" presStyleLbl="parChTrans1D4" presStyleIdx="6" presStyleCnt="8"/>
      <dgm:spPr/>
    </dgm:pt>
    <dgm:pt modelId="{D9B75731-79BE-438D-A5B2-C06810F2AA81}" type="pres">
      <dgm:prSet presAssocID="{2F0E10D9-A8E2-49D3-92D0-E266CC4D75C3}" presName="hierRoot4" presStyleCnt="0"/>
      <dgm:spPr/>
    </dgm:pt>
    <dgm:pt modelId="{F814D3C3-9E9C-4E37-95F2-43ACA43D029C}" type="pres">
      <dgm:prSet presAssocID="{2F0E10D9-A8E2-49D3-92D0-E266CC4D75C3}" presName="composite4" presStyleCnt="0"/>
      <dgm:spPr/>
    </dgm:pt>
    <dgm:pt modelId="{630325FB-CBDB-4FCD-9CB8-F073B46B7444}" type="pres">
      <dgm:prSet presAssocID="{2F0E10D9-A8E2-49D3-92D0-E266CC4D75C3}" presName="background4" presStyleLbl="node4" presStyleIdx="6" presStyleCnt="8"/>
      <dgm:spPr/>
    </dgm:pt>
    <dgm:pt modelId="{6D1CFE15-6A7A-47A7-8357-CAB2AB1D2DB8}" type="pres">
      <dgm:prSet presAssocID="{2F0E10D9-A8E2-49D3-92D0-E266CC4D75C3}" presName="text4" presStyleLbl="fgAcc4" presStyleIdx="6" presStyleCnt="8">
        <dgm:presLayoutVars>
          <dgm:chPref val="3"/>
        </dgm:presLayoutVars>
      </dgm:prSet>
      <dgm:spPr/>
    </dgm:pt>
    <dgm:pt modelId="{D4BD4A48-D039-417C-9665-8A25FAB68FE6}" type="pres">
      <dgm:prSet presAssocID="{2F0E10D9-A8E2-49D3-92D0-E266CC4D75C3}" presName="hierChild5" presStyleCnt="0"/>
      <dgm:spPr/>
    </dgm:pt>
    <dgm:pt modelId="{8D674847-8CBE-43DD-B4D5-4323DEC9C74B}" type="pres">
      <dgm:prSet presAssocID="{CC48BFD6-144E-40FC-B883-EF7E1F838BC9}" presName="Name23" presStyleLbl="parChTrans1D4" presStyleIdx="7" presStyleCnt="8"/>
      <dgm:spPr/>
    </dgm:pt>
    <dgm:pt modelId="{753E7F56-185B-498B-A12D-C625D253F886}" type="pres">
      <dgm:prSet presAssocID="{C777493F-7B64-4B8C-9BC4-48118F3E8B4D}" presName="hierRoot4" presStyleCnt="0"/>
      <dgm:spPr/>
    </dgm:pt>
    <dgm:pt modelId="{FC831CAB-9F10-4295-9C30-10D2375A7E01}" type="pres">
      <dgm:prSet presAssocID="{C777493F-7B64-4B8C-9BC4-48118F3E8B4D}" presName="composite4" presStyleCnt="0"/>
      <dgm:spPr/>
    </dgm:pt>
    <dgm:pt modelId="{D4505E91-F17E-448D-8477-134B6BFAE3A2}" type="pres">
      <dgm:prSet presAssocID="{C777493F-7B64-4B8C-9BC4-48118F3E8B4D}" presName="background4" presStyleLbl="node4" presStyleIdx="7" presStyleCnt="8"/>
      <dgm:spPr/>
    </dgm:pt>
    <dgm:pt modelId="{7464B311-5AF5-44E1-8A96-4A3B2CAE4A24}" type="pres">
      <dgm:prSet presAssocID="{C777493F-7B64-4B8C-9BC4-48118F3E8B4D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A20DBA-FA22-4FB0-956B-FF9CC4CCC81A}" type="pres">
      <dgm:prSet presAssocID="{C777493F-7B64-4B8C-9BC4-48118F3E8B4D}" presName="hierChild5" presStyleCnt="0"/>
      <dgm:spPr/>
    </dgm:pt>
  </dgm:ptLst>
  <dgm:cxnLst>
    <dgm:cxn modelId="{A5908242-B849-4C45-8A48-758022A0F3DD}" type="presOf" srcId="{2A1FB7D6-9F4E-48BB-9CB5-36266FB16E95}" destId="{32A03537-8C71-44E7-8580-7DD2552D8A88}" srcOrd="0" destOrd="0" presId="urn:microsoft.com/office/officeart/2005/8/layout/hierarchy1"/>
    <dgm:cxn modelId="{69E4BCB0-AF84-4BAF-B273-B0972E1DD2A4}" type="presOf" srcId="{DE5A764C-FFA9-40AE-86CC-1A445CCCA2D8}" destId="{879775D9-ABDE-49C3-85E3-4B91DA35967D}" srcOrd="0" destOrd="0" presId="urn:microsoft.com/office/officeart/2005/8/layout/hierarchy1"/>
    <dgm:cxn modelId="{8A69DEC5-16F5-4048-9E4A-8503A52E6866}" srcId="{2EFDA76A-7FC3-4CE1-B34B-47B4BD44CF4C}" destId="{61227C95-01A3-4DF5-80D4-E31BF9E2B889}" srcOrd="1" destOrd="0" parTransId="{3E2922AA-0CB6-41B5-9DCB-747F69D4221D}" sibTransId="{2C0B7ED5-1558-4E62-BA29-92C80BAAD5F9}"/>
    <dgm:cxn modelId="{C23DB2DD-AE2A-4080-9F46-914A34F661FE}" type="presOf" srcId="{55F54349-4CE6-4120-9FE6-2777FB65B8C8}" destId="{701B96FD-FB8D-48B8-83C0-6E637ADD7355}" srcOrd="0" destOrd="0" presId="urn:microsoft.com/office/officeart/2005/8/layout/hierarchy1"/>
    <dgm:cxn modelId="{92D4F725-126E-4A06-8309-6A4813AE03F7}" srcId="{DE5A764C-FFA9-40AE-86CC-1A445CCCA2D8}" destId="{2EFDA76A-7FC3-4CE1-B34B-47B4BD44CF4C}" srcOrd="0" destOrd="0" parTransId="{B77A771B-6C64-474D-94CD-007D9FE9B5A1}" sibTransId="{9D532DE6-5400-43D4-8FBB-4212F6DA9FE8}"/>
    <dgm:cxn modelId="{2CD87EFD-22C4-49E5-80D1-751F12F0571E}" type="presOf" srcId="{FD056C7E-9B87-42CB-B58F-C0C1A976578B}" destId="{D26C2FFC-2FDA-46E0-8241-2E02596EEFA4}" srcOrd="0" destOrd="0" presId="urn:microsoft.com/office/officeart/2005/8/layout/hierarchy1"/>
    <dgm:cxn modelId="{A64029E8-43FD-409B-B9C0-8E9A8A4BF1F9}" type="presOf" srcId="{653D534D-02C8-4E04-BB0C-03DB8524223F}" destId="{DA94BCA5-4C8D-4118-BCDF-4582AF8FC7C6}" srcOrd="0" destOrd="0" presId="urn:microsoft.com/office/officeart/2005/8/layout/hierarchy1"/>
    <dgm:cxn modelId="{7E23C3F7-7DF8-48B8-B4D5-377B04A2876B}" srcId="{A02DFCD4-5BC7-4732-913E-B2DA72060A86}" destId="{8E674BFF-E50A-40A2-94FC-BF49E2F47584}" srcOrd="0" destOrd="0" parTransId="{3804DA59-983E-4A12-815C-98876C73A5B6}" sibTransId="{8DE8B9B6-67A2-4BC1-86DB-722B7443801B}"/>
    <dgm:cxn modelId="{35BC3678-5EC3-401E-9A8A-E9DD71323C64}" type="presOf" srcId="{2653BAE7-4B14-45BE-B202-D99F709A4AE2}" destId="{EB08E311-A76E-4E86-8A78-95C2F5A9C29D}" srcOrd="0" destOrd="0" presId="urn:microsoft.com/office/officeart/2005/8/layout/hierarchy1"/>
    <dgm:cxn modelId="{54DA8584-AA32-494E-984D-AFC934CCD16B}" type="presOf" srcId="{2F0E10D9-A8E2-49D3-92D0-E266CC4D75C3}" destId="{6D1CFE15-6A7A-47A7-8357-CAB2AB1D2DB8}" srcOrd="0" destOrd="0" presId="urn:microsoft.com/office/officeart/2005/8/layout/hierarchy1"/>
    <dgm:cxn modelId="{FFC8CD31-B4BB-4AEC-8F1D-82816C603F6E}" type="presOf" srcId="{3804DA59-983E-4A12-815C-98876C73A5B6}" destId="{6CD35345-E003-469F-8D86-94D0A1580437}" srcOrd="0" destOrd="0" presId="urn:microsoft.com/office/officeart/2005/8/layout/hierarchy1"/>
    <dgm:cxn modelId="{6E585C73-54B0-4D63-A2D7-E7D92A24CD0C}" type="presOf" srcId="{2EFDA76A-7FC3-4CE1-B34B-47B4BD44CF4C}" destId="{A9D5CC0C-21B4-49CF-935B-92BB015FED91}" srcOrd="0" destOrd="0" presId="urn:microsoft.com/office/officeart/2005/8/layout/hierarchy1"/>
    <dgm:cxn modelId="{82F8D702-E6CB-486F-AF77-D660630D6730}" type="presOf" srcId="{61227C95-01A3-4DF5-80D4-E31BF9E2B889}" destId="{3E3ED903-EE16-4809-9050-7D31648FF512}" srcOrd="0" destOrd="0" presId="urn:microsoft.com/office/officeart/2005/8/layout/hierarchy1"/>
    <dgm:cxn modelId="{6882F7D0-4336-4CE8-BAAE-58503CE588A0}" type="presOf" srcId="{3E2922AA-0CB6-41B5-9DCB-747F69D4221D}" destId="{D28C8F39-2402-45F3-94BF-7AE34C1707A1}" srcOrd="0" destOrd="0" presId="urn:microsoft.com/office/officeart/2005/8/layout/hierarchy1"/>
    <dgm:cxn modelId="{63A748A2-3B3E-4104-862D-7FFBDDA3BB2A}" type="presOf" srcId="{2E9257EB-1F5B-497F-A6AF-4F6F906B6770}" destId="{7437D40F-99C4-4CA5-BD23-0069C001F0D5}" srcOrd="0" destOrd="0" presId="urn:microsoft.com/office/officeart/2005/8/layout/hierarchy1"/>
    <dgm:cxn modelId="{6FDE81CC-733C-4958-A6FD-8FF662053510}" type="presOf" srcId="{3C163315-4B9E-4E42-8C28-C1383C50F99F}" destId="{A8867DA3-6003-45C0-A320-C3A552D6560D}" srcOrd="0" destOrd="0" presId="urn:microsoft.com/office/officeart/2005/8/layout/hierarchy1"/>
    <dgm:cxn modelId="{29B20066-67B9-429A-9C9D-A1C78AAD1267}" type="presOf" srcId="{1B3041BA-D01E-4D6A-A948-DE0BC0AB155E}" destId="{000547AE-444D-43F9-895F-858580EF4723}" srcOrd="0" destOrd="0" presId="urn:microsoft.com/office/officeart/2005/8/layout/hierarchy1"/>
    <dgm:cxn modelId="{03700A4A-2A3E-4C31-BC1D-FD4E96653F7D}" type="presOf" srcId="{C777493F-7B64-4B8C-9BC4-48118F3E8B4D}" destId="{7464B311-5AF5-44E1-8A96-4A3B2CAE4A24}" srcOrd="0" destOrd="0" presId="urn:microsoft.com/office/officeart/2005/8/layout/hierarchy1"/>
    <dgm:cxn modelId="{EB0FA984-B39A-4D72-A8B4-A681973CE09F}" type="presOf" srcId="{FE6A1DFC-7E93-4165-A7E3-602BE18044DC}" destId="{8118FB50-EBE4-4FA5-9F0F-6694A48738EF}" srcOrd="0" destOrd="0" presId="urn:microsoft.com/office/officeart/2005/8/layout/hierarchy1"/>
    <dgm:cxn modelId="{99305271-E839-40DA-A752-AB8D8E8C4C5D}" srcId="{2E9257EB-1F5B-497F-A6AF-4F6F906B6770}" destId="{2A1FB7D6-9F4E-48BB-9CB5-36266FB16E95}" srcOrd="0" destOrd="0" parTransId="{96442D5A-1717-43D6-BEB6-495C7BC2492A}" sibTransId="{F91EDA10-B08C-4E0C-B4E9-E4AB2DA58AE2}"/>
    <dgm:cxn modelId="{02012622-25F3-4704-A61B-0250609D85BB}" srcId="{2E9257EB-1F5B-497F-A6AF-4F6F906B6770}" destId="{55F54349-4CE6-4120-9FE6-2777FB65B8C8}" srcOrd="1" destOrd="0" parTransId="{1B3041BA-D01E-4D6A-A948-DE0BC0AB155E}" sibTransId="{03797183-C76E-4F3C-8D1B-F8E5C1E686F6}"/>
    <dgm:cxn modelId="{0F322089-BD3B-481B-B8F9-93389BA61F33}" type="presOf" srcId="{DD846540-CEE8-4FDB-A6A5-2D47007FBA57}" destId="{59C846EB-3643-4E0C-9C41-BD181CE9E3FD}" srcOrd="0" destOrd="0" presId="urn:microsoft.com/office/officeart/2005/8/layout/hierarchy1"/>
    <dgm:cxn modelId="{7F5D8060-008F-45F2-BF48-BD190DD34358}" type="presOf" srcId="{B77A771B-6C64-474D-94CD-007D9FE9B5A1}" destId="{A3F4D3B6-DAF7-4C3B-B431-5CE73555EC83}" srcOrd="0" destOrd="0" presId="urn:microsoft.com/office/officeart/2005/8/layout/hierarchy1"/>
    <dgm:cxn modelId="{FBB1C33E-B80E-4F75-9E54-9E86077D94B3}" type="presOf" srcId="{5058C151-34F6-4746-BA6F-66875C287F23}" destId="{D6C0BE08-AE6A-4630-9988-A990B1A82DF6}" srcOrd="0" destOrd="0" presId="urn:microsoft.com/office/officeart/2005/8/layout/hierarchy1"/>
    <dgm:cxn modelId="{E114BD16-EC88-4727-ABD2-56DA8B50871D}" srcId="{61227C95-01A3-4DF5-80D4-E31BF9E2B889}" destId="{51B85A1F-332A-40B4-87EA-BB730ADFE453}" srcOrd="1" destOrd="0" parTransId="{C1E63EC4-0142-4F9A-A07F-1BE4C12DD780}" sibTransId="{A2A75518-4F5C-43F8-BF63-FE60D9CA179C}"/>
    <dgm:cxn modelId="{D02AD5E6-FA6E-4EAC-9689-ECD8FE72DC0A}" srcId="{FE6A1DFC-7E93-4165-A7E3-602BE18044DC}" destId="{DE5A764C-FFA9-40AE-86CC-1A445CCCA2D8}" srcOrd="0" destOrd="0" parTransId="{41F67891-4B89-42C8-8BE8-E519054202FE}" sibTransId="{29975B46-1570-4394-972A-725AB15577C1}"/>
    <dgm:cxn modelId="{02DE3B41-C551-40FC-B938-65ED95F383FB}" type="presOf" srcId="{DB2BB834-8DC3-4D89-A15F-208AC3981250}" destId="{FE7107DC-1660-4F7F-BF89-08FAA83FF39F}" srcOrd="0" destOrd="0" presId="urn:microsoft.com/office/officeart/2005/8/layout/hierarchy1"/>
    <dgm:cxn modelId="{A459DC39-8748-4F71-9A29-012A9BC9139F}" type="presOf" srcId="{B0E72D7B-89FF-44EA-81F1-DFDFA4E9FB01}" destId="{CA919AA2-3932-4B9D-BF3E-321FB482B161}" srcOrd="0" destOrd="0" presId="urn:microsoft.com/office/officeart/2005/8/layout/hierarchy1"/>
    <dgm:cxn modelId="{C751FCC9-A05B-4F96-B7B8-7C17F2BDAD1E}" type="presOf" srcId="{51B85A1F-332A-40B4-87EA-BB730ADFE453}" destId="{C22095F5-A8A7-4520-960E-6D9C066D58D1}" srcOrd="0" destOrd="0" presId="urn:microsoft.com/office/officeart/2005/8/layout/hierarchy1"/>
    <dgm:cxn modelId="{2ACA84A0-C548-4F74-981D-1D6A110F958A}" srcId="{2EFDA76A-7FC3-4CE1-B34B-47B4BD44CF4C}" destId="{A02DFCD4-5BC7-4732-913E-B2DA72060A86}" srcOrd="0" destOrd="0" parTransId="{F6607420-688D-43A4-815E-31AE088E997C}" sibTransId="{AA7F7DDB-DDEA-446A-9290-076AA0AAEA83}"/>
    <dgm:cxn modelId="{3A4BAAE0-1CFA-4D99-8C22-97B824E3BFB7}" type="presOf" srcId="{A02DFCD4-5BC7-4732-913E-B2DA72060A86}" destId="{0961F9C2-0338-4945-B4DA-26A8E45FC7A3}" srcOrd="0" destOrd="0" presId="urn:microsoft.com/office/officeart/2005/8/layout/hierarchy1"/>
    <dgm:cxn modelId="{BFDC6FE7-8819-4295-B6FC-0BB208BD3AA6}" srcId="{DE5A764C-FFA9-40AE-86CC-1A445CCCA2D8}" destId="{2653BAE7-4B14-45BE-B202-D99F709A4AE2}" srcOrd="1" destOrd="0" parTransId="{DD846540-CEE8-4FDB-A6A5-2D47007FBA57}" sibTransId="{FBF981DC-BE47-4C2F-BD56-1EEDD50BE5D0}"/>
    <dgm:cxn modelId="{E014C67C-5817-4CD4-8128-CD221D131A66}" type="presOf" srcId="{F6607420-688D-43A4-815E-31AE088E997C}" destId="{6B895E9E-3EFA-4387-A703-9BD9C59026F4}" srcOrd="0" destOrd="0" presId="urn:microsoft.com/office/officeart/2005/8/layout/hierarchy1"/>
    <dgm:cxn modelId="{E854B4F5-4674-4648-9F64-A8AEB654D42F}" type="presOf" srcId="{FABA8F14-5934-4129-95A0-311D552AAFCE}" destId="{9556F43F-FCAB-474D-BA56-FC982126EBC0}" srcOrd="0" destOrd="0" presId="urn:microsoft.com/office/officeart/2005/8/layout/hierarchy1"/>
    <dgm:cxn modelId="{0161211E-4A82-4B5D-8524-C16D65546A73}" type="presOf" srcId="{96442D5A-1717-43D6-BEB6-495C7BC2492A}" destId="{E2BEC34F-FF93-4D36-B63C-DBA5EB1657D9}" srcOrd="0" destOrd="0" presId="urn:microsoft.com/office/officeart/2005/8/layout/hierarchy1"/>
    <dgm:cxn modelId="{B34A7253-30BD-4EA5-A1E7-8E9A23E98B89}" srcId="{2653BAE7-4B14-45BE-B202-D99F709A4AE2}" destId="{FD056C7E-9B87-42CB-B58F-C0C1A976578B}" srcOrd="1" destOrd="0" parTransId="{DB2BB834-8DC3-4D89-A15F-208AC3981250}" sibTransId="{C312BD29-6F52-420F-A03C-992623CBCE66}"/>
    <dgm:cxn modelId="{CB6B6F7A-B9F3-4DC2-89D7-7453C7ACE6B8}" srcId="{FD056C7E-9B87-42CB-B58F-C0C1A976578B}" destId="{2F0E10D9-A8E2-49D3-92D0-E266CC4D75C3}" srcOrd="0" destOrd="0" parTransId="{62EF1FEF-BBB9-4F51-8C88-F1C26DDB7A4D}" sibTransId="{2EE49C5D-BC12-4AE8-A007-11C084D80FDB}"/>
    <dgm:cxn modelId="{BD9F2966-3B71-4184-A789-AAE77A5991FD}" type="presOf" srcId="{62EF1FEF-BBB9-4F51-8C88-F1C26DDB7A4D}" destId="{C73D738F-3438-43E5-B2DC-E2266CEF1D91}" srcOrd="0" destOrd="0" presId="urn:microsoft.com/office/officeart/2005/8/layout/hierarchy1"/>
    <dgm:cxn modelId="{D046CCCA-EB85-4B9F-98AD-CFD9037F6F42}" type="presOf" srcId="{8E674BFF-E50A-40A2-94FC-BF49E2F47584}" destId="{7A618599-16DD-4A6B-9E5C-265D01649846}" srcOrd="0" destOrd="0" presId="urn:microsoft.com/office/officeart/2005/8/layout/hierarchy1"/>
    <dgm:cxn modelId="{CD05C191-AEB4-4AAB-859B-B193358DFF8C}" srcId="{61227C95-01A3-4DF5-80D4-E31BF9E2B889}" destId="{FABA8F14-5934-4129-95A0-311D552AAFCE}" srcOrd="0" destOrd="0" parTransId="{5058C151-34F6-4746-BA6F-66875C287F23}" sibTransId="{3ACD5CA8-5A24-4CAD-BC98-E2FF2CF3E8D7}"/>
    <dgm:cxn modelId="{9D7CE69F-4764-4F29-AEE1-4EDF3D4EF7CB}" srcId="{A02DFCD4-5BC7-4732-913E-B2DA72060A86}" destId="{653D534D-02C8-4E04-BB0C-03DB8524223F}" srcOrd="1" destOrd="0" parTransId="{B0E72D7B-89FF-44EA-81F1-DFDFA4E9FB01}" sibTransId="{BC04C46C-7DA5-4FE9-A6DD-9B6B61B2AFC4}"/>
    <dgm:cxn modelId="{98C56925-237F-41B3-817A-BD68217E42A7}" srcId="{FD056C7E-9B87-42CB-B58F-C0C1A976578B}" destId="{C777493F-7B64-4B8C-9BC4-48118F3E8B4D}" srcOrd="1" destOrd="0" parTransId="{CC48BFD6-144E-40FC-B883-EF7E1F838BC9}" sibTransId="{E823D834-4E83-4BDF-AB70-135F3B7BE36D}"/>
    <dgm:cxn modelId="{96F077B0-6100-4B5B-A8F9-8679B914B8BC}" type="presOf" srcId="{CC48BFD6-144E-40FC-B883-EF7E1F838BC9}" destId="{8D674847-8CBE-43DD-B4D5-4323DEC9C74B}" srcOrd="0" destOrd="0" presId="urn:microsoft.com/office/officeart/2005/8/layout/hierarchy1"/>
    <dgm:cxn modelId="{DF771C0F-73D4-4986-BF71-4DD340CFC97F}" srcId="{2653BAE7-4B14-45BE-B202-D99F709A4AE2}" destId="{2E9257EB-1F5B-497F-A6AF-4F6F906B6770}" srcOrd="0" destOrd="0" parTransId="{3C163315-4B9E-4E42-8C28-C1383C50F99F}" sibTransId="{447475AB-3E72-44BE-BD31-0954C73F3DE0}"/>
    <dgm:cxn modelId="{D1F6F282-A215-44B3-9829-09A95C17C1B2}" type="presOf" srcId="{C1E63EC4-0142-4F9A-A07F-1BE4C12DD780}" destId="{03C84ED9-7C6D-48D4-B8B4-C32B6D21581D}" srcOrd="0" destOrd="0" presId="urn:microsoft.com/office/officeart/2005/8/layout/hierarchy1"/>
    <dgm:cxn modelId="{9AD185E4-5DDF-480D-BB15-7E6FE172D36E}" type="presParOf" srcId="{8118FB50-EBE4-4FA5-9F0F-6694A48738EF}" destId="{A03F606C-42D1-4DDD-8151-CEC6E6299601}" srcOrd="0" destOrd="0" presId="urn:microsoft.com/office/officeart/2005/8/layout/hierarchy1"/>
    <dgm:cxn modelId="{DB2BE3F6-8355-4021-93F4-6C91E68B2438}" type="presParOf" srcId="{A03F606C-42D1-4DDD-8151-CEC6E6299601}" destId="{5A398119-5391-47D5-B621-671C9EC33D92}" srcOrd="0" destOrd="0" presId="urn:microsoft.com/office/officeart/2005/8/layout/hierarchy1"/>
    <dgm:cxn modelId="{2D9175E0-85FB-430A-B750-2F17C489F74B}" type="presParOf" srcId="{5A398119-5391-47D5-B621-671C9EC33D92}" destId="{E71A1A17-E784-46CD-96E9-6C3CF3C32725}" srcOrd="0" destOrd="0" presId="urn:microsoft.com/office/officeart/2005/8/layout/hierarchy1"/>
    <dgm:cxn modelId="{15728662-3F4B-4073-8BBF-D16FA5B564B1}" type="presParOf" srcId="{5A398119-5391-47D5-B621-671C9EC33D92}" destId="{879775D9-ABDE-49C3-85E3-4B91DA35967D}" srcOrd="1" destOrd="0" presId="urn:microsoft.com/office/officeart/2005/8/layout/hierarchy1"/>
    <dgm:cxn modelId="{218B090A-BE8D-4A37-81F6-431D50703273}" type="presParOf" srcId="{A03F606C-42D1-4DDD-8151-CEC6E6299601}" destId="{4CFEAAF9-9FA1-412D-8861-F9F8B03AB00E}" srcOrd="1" destOrd="0" presId="urn:microsoft.com/office/officeart/2005/8/layout/hierarchy1"/>
    <dgm:cxn modelId="{0F2F0EF2-49F4-4E6F-A2A3-E5985BB8EF52}" type="presParOf" srcId="{4CFEAAF9-9FA1-412D-8861-F9F8B03AB00E}" destId="{A3F4D3B6-DAF7-4C3B-B431-5CE73555EC83}" srcOrd="0" destOrd="0" presId="urn:microsoft.com/office/officeart/2005/8/layout/hierarchy1"/>
    <dgm:cxn modelId="{8E6E6F95-9591-462D-9BCD-88520394BE65}" type="presParOf" srcId="{4CFEAAF9-9FA1-412D-8861-F9F8B03AB00E}" destId="{28631135-F33D-46AA-ADA7-6007FE449F83}" srcOrd="1" destOrd="0" presId="urn:microsoft.com/office/officeart/2005/8/layout/hierarchy1"/>
    <dgm:cxn modelId="{8067157D-635F-437A-BA48-5EB13747A529}" type="presParOf" srcId="{28631135-F33D-46AA-ADA7-6007FE449F83}" destId="{7003772F-896E-41FB-8E80-5DB6A331A965}" srcOrd="0" destOrd="0" presId="urn:microsoft.com/office/officeart/2005/8/layout/hierarchy1"/>
    <dgm:cxn modelId="{B30B9BDA-E4AB-4FFF-9030-A1836D19F919}" type="presParOf" srcId="{7003772F-896E-41FB-8E80-5DB6A331A965}" destId="{4451D1AD-AEA6-434D-A56C-F3C80F5E09EC}" srcOrd="0" destOrd="0" presId="urn:microsoft.com/office/officeart/2005/8/layout/hierarchy1"/>
    <dgm:cxn modelId="{9DEAB64E-DA97-4483-B879-2776B9D076ED}" type="presParOf" srcId="{7003772F-896E-41FB-8E80-5DB6A331A965}" destId="{A9D5CC0C-21B4-49CF-935B-92BB015FED91}" srcOrd="1" destOrd="0" presId="urn:microsoft.com/office/officeart/2005/8/layout/hierarchy1"/>
    <dgm:cxn modelId="{2563F792-5792-47C1-B07A-DEC71A2AFBD4}" type="presParOf" srcId="{28631135-F33D-46AA-ADA7-6007FE449F83}" destId="{E79F678D-156A-4601-A5D9-30487BB08072}" srcOrd="1" destOrd="0" presId="urn:microsoft.com/office/officeart/2005/8/layout/hierarchy1"/>
    <dgm:cxn modelId="{0568C7DB-255F-4228-90BC-847EFCF025D9}" type="presParOf" srcId="{E79F678D-156A-4601-A5D9-30487BB08072}" destId="{6B895E9E-3EFA-4387-A703-9BD9C59026F4}" srcOrd="0" destOrd="0" presId="urn:microsoft.com/office/officeart/2005/8/layout/hierarchy1"/>
    <dgm:cxn modelId="{1AC0B436-317A-4D5D-8644-F2A20E8DE6CE}" type="presParOf" srcId="{E79F678D-156A-4601-A5D9-30487BB08072}" destId="{D918229F-6C07-49C6-8882-E4E21EB4A3FF}" srcOrd="1" destOrd="0" presId="urn:microsoft.com/office/officeart/2005/8/layout/hierarchy1"/>
    <dgm:cxn modelId="{24379AE2-CE5E-4F12-81FD-B7822CC3FCB5}" type="presParOf" srcId="{D918229F-6C07-49C6-8882-E4E21EB4A3FF}" destId="{4EFD777F-8FA3-4CF9-816E-4A35F326CCEF}" srcOrd="0" destOrd="0" presId="urn:microsoft.com/office/officeart/2005/8/layout/hierarchy1"/>
    <dgm:cxn modelId="{14F2D569-5B48-4DA2-BC40-E9F1703951DA}" type="presParOf" srcId="{4EFD777F-8FA3-4CF9-816E-4A35F326CCEF}" destId="{F707779C-CBF4-4A65-9664-96B54EAE9720}" srcOrd="0" destOrd="0" presId="urn:microsoft.com/office/officeart/2005/8/layout/hierarchy1"/>
    <dgm:cxn modelId="{320780FD-EB02-47AF-BE07-75A96DA5EF98}" type="presParOf" srcId="{4EFD777F-8FA3-4CF9-816E-4A35F326CCEF}" destId="{0961F9C2-0338-4945-B4DA-26A8E45FC7A3}" srcOrd="1" destOrd="0" presId="urn:microsoft.com/office/officeart/2005/8/layout/hierarchy1"/>
    <dgm:cxn modelId="{2F235547-FB15-446E-9DD2-C16758FF4AAB}" type="presParOf" srcId="{D918229F-6C07-49C6-8882-E4E21EB4A3FF}" destId="{2190FDA6-FB13-427C-AB26-84806E6737CC}" srcOrd="1" destOrd="0" presId="urn:microsoft.com/office/officeart/2005/8/layout/hierarchy1"/>
    <dgm:cxn modelId="{12195131-A4F1-477D-B968-D3FA631D64A6}" type="presParOf" srcId="{2190FDA6-FB13-427C-AB26-84806E6737CC}" destId="{6CD35345-E003-469F-8D86-94D0A1580437}" srcOrd="0" destOrd="0" presId="urn:microsoft.com/office/officeart/2005/8/layout/hierarchy1"/>
    <dgm:cxn modelId="{2E4D9F6D-E497-4F41-864B-59F0604E563A}" type="presParOf" srcId="{2190FDA6-FB13-427C-AB26-84806E6737CC}" destId="{4815FDF7-2B7C-491A-A7EB-E86B74C84E30}" srcOrd="1" destOrd="0" presId="urn:microsoft.com/office/officeart/2005/8/layout/hierarchy1"/>
    <dgm:cxn modelId="{44837CC2-E1B3-4ABB-B71D-D862C5EB50BB}" type="presParOf" srcId="{4815FDF7-2B7C-491A-A7EB-E86B74C84E30}" destId="{ABBC78A7-0883-4735-AB74-77AEF21022B8}" srcOrd="0" destOrd="0" presId="urn:microsoft.com/office/officeart/2005/8/layout/hierarchy1"/>
    <dgm:cxn modelId="{144BCD1A-6FBC-4D7F-86D0-BB298C81E164}" type="presParOf" srcId="{ABBC78A7-0883-4735-AB74-77AEF21022B8}" destId="{D4EBC3F7-918F-4359-B094-4A6ACE64610A}" srcOrd="0" destOrd="0" presId="urn:microsoft.com/office/officeart/2005/8/layout/hierarchy1"/>
    <dgm:cxn modelId="{BDA7906F-3278-444F-9864-889E3B5D42B0}" type="presParOf" srcId="{ABBC78A7-0883-4735-AB74-77AEF21022B8}" destId="{7A618599-16DD-4A6B-9E5C-265D01649846}" srcOrd="1" destOrd="0" presId="urn:microsoft.com/office/officeart/2005/8/layout/hierarchy1"/>
    <dgm:cxn modelId="{9F04620A-864E-4E43-B754-5069BD174BC0}" type="presParOf" srcId="{4815FDF7-2B7C-491A-A7EB-E86B74C84E30}" destId="{8BA3680F-D23C-4249-8BC1-E7D053C346F1}" srcOrd="1" destOrd="0" presId="urn:microsoft.com/office/officeart/2005/8/layout/hierarchy1"/>
    <dgm:cxn modelId="{9186E190-5486-4F35-BA80-34043A864122}" type="presParOf" srcId="{2190FDA6-FB13-427C-AB26-84806E6737CC}" destId="{CA919AA2-3932-4B9D-BF3E-321FB482B161}" srcOrd="2" destOrd="0" presId="urn:microsoft.com/office/officeart/2005/8/layout/hierarchy1"/>
    <dgm:cxn modelId="{27950A79-9B6B-4072-82DF-33DC5ECD3A06}" type="presParOf" srcId="{2190FDA6-FB13-427C-AB26-84806E6737CC}" destId="{122A4759-75D1-4EFA-8292-403F251617B4}" srcOrd="3" destOrd="0" presId="urn:microsoft.com/office/officeart/2005/8/layout/hierarchy1"/>
    <dgm:cxn modelId="{EC1DF9CF-4B6D-455E-AC0C-D650703D87DB}" type="presParOf" srcId="{122A4759-75D1-4EFA-8292-403F251617B4}" destId="{C8AD4E9D-45A1-4DF8-9D2F-A6CB1FFA40A7}" srcOrd="0" destOrd="0" presId="urn:microsoft.com/office/officeart/2005/8/layout/hierarchy1"/>
    <dgm:cxn modelId="{EA5383F8-F276-42D7-B3CD-FB41FE9B6964}" type="presParOf" srcId="{C8AD4E9D-45A1-4DF8-9D2F-A6CB1FFA40A7}" destId="{DF1AD532-E6E8-4264-923A-4E7B867C267C}" srcOrd="0" destOrd="0" presId="urn:microsoft.com/office/officeart/2005/8/layout/hierarchy1"/>
    <dgm:cxn modelId="{9DADB670-7F94-4CCF-A7C2-FB384D275FEE}" type="presParOf" srcId="{C8AD4E9D-45A1-4DF8-9D2F-A6CB1FFA40A7}" destId="{DA94BCA5-4C8D-4118-BCDF-4582AF8FC7C6}" srcOrd="1" destOrd="0" presId="urn:microsoft.com/office/officeart/2005/8/layout/hierarchy1"/>
    <dgm:cxn modelId="{ECF17BE0-28E9-4260-ACB8-74F8C9678707}" type="presParOf" srcId="{122A4759-75D1-4EFA-8292-403F251617B4}" destId="{106DECE5-530A-49D1-A8C9-4DC12AA2FBB3}" srcOrd="1" destOrd="0" presId="urn:microsoft.com/office/officeart/2005/8/layout/hierarchy1"/>
    <dgm:cxn modelId="{C48C1ED2-B3BC-42A5-B077-5A37C09C7708}" type="presParOf" srcId="{E79F678D-156A-4601-A5D9-30487BB08072}" destId="{D28C8F39-2402-45F3-94BF-7AE34C1707A1}" srcOrd="2" destOrd="0" presId="urn:microsoft.com/office/officeart/2005/8/layout/hierarchy1"/>
    <dgm:cxn modelId="{7385F015-BB89-4404-B640-494D59E105BB}" type="presParOf" srcId="{E79F678D-156A-4601-A5D9-30487BB08072}" destId="{4C5A77E3-91CC-4E34-863E-71D1EAFCD43D}" srcOrd="3" destOrd="0" presId="urn:microsoft.com/office/officeart/2005/8/layout/hierarchy1"/>
    <dgm:cxn modelId="{96424819-FDA8-4B79-9173-89012A967532}" type="presParOf" srcId="{4C5A77E3-91CC-4E34-863E-71D1EAFCD43D}" destId="{0229ABBD-5A6D-49AA-88CB-8D631062BCC3}" srcOrd="0" destOrd="0" presId="urn:microsoft.com/office/officeart/2005/8/layout/hierarchy1"/>
    <dgm:cxn modelId="{F6FF1170-907E-4885-8C13-83B3A0B9081F}" type="presParOf" srcId="{0229ABBD-5A6D-49AA-88CB-8D631062BCC3}" destId="{3B1F0B4B-C53A-4DAB-8179-00D7E4B3568C}" srcOrd="0" destOrd="0" presId="urn:microsoft.com/office/officeart/2005/8/layout/hierarchy1"/>
    <dgm:cxn modelId="{0FBAB4CA-A931-4F47-B14D-46585A63A35B}" type="presParOf" srcId="{0229ABBD-5A6D-49AA-88CB-8D631062BCC3}" destId="{3E3ED903-EE16-4809-9050-7D31648FF512}" srcOrd="1" destOrd="0" presId="urn:microsoft.com/office/officeart/2005/8/layout/hierarchy1"/>
    <dgm:cxn modelId="{37EF903B-F512-40FA-80CC-92C0CCB0E8A9}" type="presParOf" srcId="{4C5A77E3-91CC-4E34-863E-71D1EAFCD43D}" destId="{A0AAEE15-CEEE-403A-943F-60BA487057F9}" srcOrd="1" destOrd="0" presId="urn:microsoft.com/office/officeart/2005/8/layout/hierarchy1"/>
    <dgm:cxn modelId="{C896105A-6BF3-45F8-B0F6-9C4B285CA4EE}" type="presParOf" srcId="{A0AAEE15-CEEE-403A-943F-60BA487057F9}" destId="{D6C0BE08-AE6A-4630-9988-A990B1A82DF6}" srcOrd="0" destOrd="0" presId="urn:microsoft.com/office/officeart/2005/8/layout/hierarchy1"/>
    <dgm:cxn modelId="{E01100C3-4834-4AC1-89E1-929E77BB5153}" type="presParOf" srcId="{A0AAEE15-CEEE-403A-943F-60BA487057F9}" destId="{61AACFD6-F4ED-4F1C-9FBF-21554DB013C3}" srcOrd="1" destOrd="0" presId="urn:microsoft.com/office/officeart/2005/8/layout/hierarchy1"/>
    <dgm:cxn modelId="{B5580768-24CA-4432-B652-8C622E2A94B6}" type="presParOf" srcId="{61AACFD6-F4ED-4F1C-9FBF-21554DB013C3}" destId="{781EBA5F-C13B-4FDD-B7E7-71D3F287F986}" srcOrd="0" destOrd="0" presId="urn:microsoft.com/office/officeart/2005/8/layout/hierarchy1"/>
    <dgm:cxn modelId="{B6767C67-7F86-49EA-815F-49606E3D2667}" type="presParOf" srcId="{781EBA5F-C13B-4FDD-B7E7-71D3F287F986}" destId="{8B08A7B8-61A6-4C45-AE18-E0F76EFAFE2F}" srcOrd="0" destOrd="0" presId="urn:microsoft.com/office/officeart/2005/8/layout/hierarchy1"/>
    <dgm:cxn modelId="{1FC351AE-9071-4D95-9DDA-E37474C3774C}" type="presParOf" srcId="{781EBA5F-C13B-4FDD-B7E7-71D3F287F986}" destId="{9556F43F-FCAB-474D-BA56-FC982126EBC0}" srcOrd="1" destOrd="0" presId="urn:microsoft.com/office/officeart/2005/8/layout/hierarchy1"/>
    <dgm:cxn modelId="{57C10128-0637-46F9-88D1-0917720BD9BA}" type="presParOf" srcId="{61AACFD6-F4ED-4F1C-9FBF-21554DB013C3}" destId="{A88C12E3-711A-4854-93AA-F3D8EA7C2C3B}" srcOrd="1" destOrd="0" presId="urn:microsoft.com/office/officeart/2005/8/layout/hierarchy1"/>
    <dgm:cxn modelId="{C8CED0F9-8668-4B01-9B48-7C64563E6B61}" type="presParOf" srcId="{A0AAEE15-CEEE-403A-943F-60BA487057F9}" destId="{03C84ED9-7C6D-48D4-B8B4-C32B6D21581D}" srcOrd="2" destOrd="0" presId="urn:microsoft.com/office/officeart/2005/8/layout/hierarchy1"/>
    <dgm:cxn modelId="{AEB4F261-994A-4294-AF4F-DC115D1B0FA6}" type="presParOf" srcId="{A0AAEE15-CEEE-403A-943F-60BA487057F9}" destId="{DEF52428-A4F5-43A8-9C7F-5B5EFA0AF22A}" srcOrd="3" destOrd="0" presId="urn:microsoft.com/office/officeart/2005/8/layout/hierarchy1"/>
    <dgm:cxn modelId="{F36F0EA4-9F47-4DDE-923D-051FEE4CCE2B}" type="presParOf" srcId="{DEF52428-A4F5-43A8-9C7F-5B5EFA0AF22A}" destId="{C1107864-5CF5-4DFD-B5C8-9F075B6F4FCD}" srcOrd="0" destOrd="0" presId="urn:microsoft.com/office/officeart/2005/8/layout/hierarchy1"/>
    <dgm:cxn modelId="{758A1C71-CA97-415E-88BC-C1761911C25F}" type="presParOf" srcId="{C1107864-5CF5-4DFD-B5C8-9F075B6F4FCD}" destId="{76D1214E-B879-4FD3-A0DF-E657F2E30370}" srcOrd="0" destOrd="0" presId="urn:microsoft.com/office/officeart/2005/8/layout/hierarchy1"/>
    <dgm:cxn modelId="{0397F72E-48A1-4E22-81C0-DBA190DA2CF3}" type="presParOf" srcId="{C1107864-5CF5-4DFD-B5C8-9F075B6F4FCD}" destId="{C22095F5-A8A7-4520-960E-6D9C066D58D1}" srcOrd="1" destOrd="0" presId="urn:microsoft.com/office/officeart/2005/8/layout/hierarchy1"/>
    <dgm:cxn modelId="{6D5B6935-8757-4A69-97D9-D6CB42E4849A}" type="presParOf" srcId="{DEF52428-A4F5-43A8-9C7F-5B5EFA0AF22A}" destId="{0402183A-C036-434B-97D1-7DAF422E024C}" srcOrd="1" destOrd="0" presId="urn:microsoft.com/office/officeart/2005/8/layout/hierarchy1"/>
    <dgm:cxn modelId="{B2EB4665-0F1D-4079-8FA5-3FB497536FE1}" type="presParOf" srcId="{4CFEAAF9-9FA1-412D-8861-F9F8B03AB00E}" destId="{59C846EB-3643-4E0C-9C41-BD181CE9E3FD}" srcOrd="2" destOrd="0" presId="urn:microsoft.com/office/officeart/2005/8/layout/hierarchy1"/>
    <dgm:cxn modelId="{BC4F9BAC-4931-4DAB-8042-290137A3D0D0}" type="presParOf" srcId="{4CFEAAF9-9FA1-412D-8861-F9F8B03AB00E}" destId="{C2D202D3-4F91-4528-9A21-45604F777430}" srcOrd="3" destOrd="0" presId="urn:microsoft.com/office/officeart/2005/8/layout/hierarchy1"/>
    <dgm:cxn modelId="{35E2C624-8DD5-4329-AB75-AD111B255B4C}" type="presParOf" srcId="{C2D202D3-4F91-4528-9A21-45604F777430}" destId="{B21E43EE-7CA4-47E0-9B4D-BAA93640B682}" srcOrd="0" destOrd="0" presId="urn:microsoft.com/office/officeart/2005/8/layout/hierarchy1"/>
    <dgm:cxn modelId="{47F1B4BC-6EEA-4584-B5FB-C2BD47FF4A74}" type="presParOf" srcId="{B21E43EE-7CA4-47E0-9B4D-BAA93640B682}" destId="{BF94B138-950D-4CE3-955E-7936A06FE068}" srcOrd="0" destOrd="0" presId="urn:microsoft.com/office/officeart/2005/8/layout/hierarchy1"/>
    <dgm:cxn modelId="{7A615CA6-A188-45A5-8098-39B4D431E7A7}" type="presParOf" srcId="{B21E43EE-7CA4-47E0-9B4D-BAA93640B682}" destId="{EB08E311-A76E-4E86-8A78-95C2F5A9C29D}" srcOrd="1" destOrd="0" presId="urn:microsoft.com/office/officeart/2005/8/layout/hierarchy1"/>
    <dgm:cxn modelId="{93CFBB22-E87F-4BF0-9FE9-2E424F0572F9}" type="presParOf" srcId="{C2D202D3-4F91-4528-9A21-45604F777430}" destId="{3A167329-4F8C-4B9F-8B9D-E65C32AFA159}" srcOrd="1" destOrd="0" presId="urn:microsoft.com/office/officeart/2005/8/layout/hierarchy1"/>
    <dgm:cxn modelId="{BD87D7C0-6FB7-48F9-93A3-F6AE2149F393}" type="presParOf" srcId="{3A167329-4F8C-4B9F-8B9D-E65C32AFA159}" destId="{A8867DA3-6003-45C0-A320-C3A552D6560D}" srcOrd="0" destOrd="0" presId="urn:microsoft.com/office/officeart/2005/8/layout/hierarchy1"/>
    <dgm:cxn modelId="{FB7A54F2-32FB-46AF-B356-B0905C721853}" type="presParOf" srcId="{3A167329-4F8C-4B9F-8B9D-E65C32AFA159}" destId="{C62413E1-2462-4E6B-B7D8-14BE89EB19FA}" srcOrd="1" destOrd="0" presId="urn:microsoft.com/office/officeart/2005/8/layout/hierarchy1"/>
    <dgm:cxn modelId="{F919179F-DE32-44D3-B3DA-8B4082CA8555}" type="presParOf" srcId="{C62413E1-2462-4E6B-B7D8-14BE89EB19FA}" destId="{BE028C84-E15C-4252-BAE2-6F424AC3C6F9}" srcOrd="0" destOrd="0" presId="urn:microsoft.com/office/officeart/2005/8/layout/hierarchy1"/>
    <dgm:cxn modelId="{5ED4A801-B453-4216-8C95-21BA958EA5B8}" type="presParOf" srcId="{BE028C84-E15C-4252-BAE2-6F424AC3C6F9}" destId="{302BDD02-4ACD-40AB-A3BE-D63D933DB079}" srcOrd="0" destOrd="0" presId="urn:microsoft.com/office/officeart/2005/8/layout/hierarchy1"/>
    <dgm:cxn modelId="{542FCABE-F08F-435B-B1C3-3517A4D49E50}" type="presParOf" srcId="{BE028C84-E15C-4252-BAE2-6F424AC3C6F9}" destId="{7437D40F-99C4-4CA5-BD23-0069C001F0D5}" srcOrd="1" destOrd="0" presId="urn:microsoft.com/office/officeart/2005/8/layout/hierarchy1"/>
    <dgm:cxn modelId="{2F2D36D3-95C6-45B9-8364-E6DC1C4D41C6}" type="presParOf" srcId="{C62413E1-2462-4E6B-B7D8-14BE89EB19FA}" destId="{CC2AC6F0-4ED7-47A4-81B2-DDAC8985EEC5}" srcOrd="1" destOrd="0" presId="urn:microsoft.com/office/officeart/2005/8/layout/hierarchy1"/>
    <dgm:cxn modelId="{8A355359-EE44-4FF1-9BA0-00F4368CF098}" type="presParOf" srcId="{CC2AC6F0-4ED7-47A4-81B2-DDAC8985EEC5}" destId="{E2BEC34F-FF93-4D36-B63C-DBA5EB1657D9}" srcOrd="0" destOrd="0" presId="urn:microsoft.com/office/officeart/2005/8/layout/hierarchy1"/>
    <dgm:cxn modelId="{A01C7B78-F541-4469-BB19-6B1B3C2AA8EE}" type="presParOf" srcId="{CC2AC6F0-4ED7-47A4-81B2-DDAC8985EEC5}" destId="{5A25A7AB-A125-4E37-8251-30D2D6028F2E}" srcOrd="1" destOrd="0" presId="urn:microsoft.com/office/officeart/2005/8/layout/hierarchy1"/>
    <dgm:cxn modelId="{654CFD70-25D0-4D5F-AB95-425919C7C2B5}" type="presParOf" srcId="{5A25A7AB-A125-4E37-8251-30D2D6028F2E}" destId="{53F78DF3-3A8F-4104-97EC-01ED1E2873AA}" srcOrd="0" destOrd="0" presId="urn:microsoft.com/office/officeart/2005/8/layout/hierarchy1"/>
    <dgm:cxn modelId="{B2DE2715-C4E4-42C1-A53F-4925A463851E}" type="presParOf" srcId="{53F78DF3-3A8F-4104-97EC-01ED1E2873AA}" destId="{2E5A6EF8-5735-497A-9918-3C58074B61AA}" srcOrd="0" destOrd="0" presId="urn:microsoft.com/office/officeart/2005/8/layout/hierarchy1"/>
    <dgm:cxn modelId="{12FF9143-7C9D-4938-A940-B14EE71B1FD9}" type="presParOf" srcId="{53F78DF3-3A8F-4104-97EC-01ED1E2873AA}" destId="{32A03537-8C71-44E7-8580-7DD2552D8A88}" srcOrd="1" destOrd="0" presId="urn:microsoft.com/office/officeart/2005/8/layout/hierarchy1"/>
    <dgm:cxn modelId="{AABF7F8E-6813-43B4-AF50-30D9394910F2}" type="presParOf" srcId="{5A25A7AB-A125-4E37-8251-30D2D6028F2E}" destId="{AD28A373-D51F-449A-8C2A-9423D15A2B0A}" srcOrd="1" destOrd="0" presId="urn:microsoft.com/office/officeart/2005/8/layout/hierarchy1"/>
    <dgm:cxn modelId="{1E46B2F5-028A-45D2-9B76-5C58A30C5821}" type="presParOf" srcId="{CC2AC6F0-4ED7-47A4-81B2-DDAC8985EEC5}" destId="{000547AE-444D-43F9-895F-858580EF4723}" srcOrd="2" destOrd="0" presId="urn:microsoft.com/office/officeart/2005/8/layout/hierarchy1"/>
    <dgm:cxn modelId="{AF8EF70A-2C3F-4605-8479-482FD248F506}" type="presParOf" srcId="{CC2AC6F0-4ED7-47A4-81B2-DDAC8985EEC5}" destId="{451FD001-38D5-4C94-B7D4-1A5BD272ED03}" srcOrd="3" destOrd="0" presId="urn:microsoft.com/office/officeart/2005/8/layout/hierarchy1"/>
    <dgm:cxn modelId="{95EF1AAB-F420-44C0-8949-AC082C1B5733}" type="presParOf" srcId="{451FD001-38D5-4C94-B7D4-1A5BD272ED03}" destId="{345098EB-C979-4B7D-B870-F88936211007}" srcOrd="0" destOrd="0" presId="urn:microsoft.com/office/officeart/2005/8/layout/hierarchy1"/>
    <dgm:cxn modelId="{09DA7CB1-1D08-495D-8785-34D9147E62A4}" type="presParOf" srcId="{345098EB-C979-4B7D-B870-F88936211007}" destId="{B6C8E41C-07BF-40FB-8D91-F9A9F478460D}" srcOrd="0" destOrd="0" presId="urn:microsoft.com/office/officeart/2005/8/layout/hierarchy1"/>
    <dgm:cxn modelId="{2E6C4EA3-3E19-4A8B-A353-A02EF7FC1674}" type="presParOf" srcId="{345098EB-C979-4B7D-B870-F88936211007}" destId="{701B96FD-FB8D-48B8-83C0-6E637ADD7355}" srcOrd="1" destOrd="0" presId="urn:microsoft.com/office/officeart/2005/8/layout/hierarchy1"/>
    <dgm:cxn modelId="{E6E78CC0-4A94-4EFC-B435-6FCF4ABB2B17}" type="presParOf" srcId="{451FD001-38D5-4C94-B7D4-1A5BD272ED03}" destId="{8F672E26-D770-4DDB-BE2A-1D079417AE8D}" srcOrd="1" destOrd="0" presId="urn:microsoft.com/office/officeart/2005/8/layout/hierarchy1"/>
    <dgm:cxn modelId="{A843DF37-BD20-46A5-98E0-B78E0C8C0FFA}" type="presParOf" srcId="{3A167329-4F8C-4B9F-8B9D-E65C32AFA159}" destId="{FE7107DC-1660-4F7F-BF89-08FAA83FF39F}" srcOrd="2" destOrd="0" presId="urn:microsoft.com/office/officeart/2005/8/layout/hierarchy1"/>
    <dgm:cxn modelId="{55779C23-115B-4453-BB54-DE7FDC142A2C}" type="presParOf" srcId="{3A167329-4F8C-4B9F-8B9D-E65C32AFA159}" destId="{FC20AF74-DE7B-4379-B902-D1056FAC831D}" srcOrd="3" destOrd="0" presId="urn:microsoft.com/office/officeart/2005/8/layout/hierarchy1"/>
    <dgm:cxn modelId="{C2DE90BB-25DF-4E91-8DBC-5BE3F438B481}" type="presParOf" srcId="{FC20AF74-DE7B-4379-B902-D1056FAC831D}" destId="{A386E8BD-FD14-49DC-A111-9B9B64CE0A37}" srcOrd="0" destOrd="0" presId="urn:microsoft.com/office/officeart/2005/8/layout/hierarchy1"/>
    <dgm:cxn modelId="{5BCFB596-C016-4248-8563-02780B54121B}" type="presParOf" srcId="{A386E8BD-FD14-49DC-A111-9B9B64CE0A37}" destId="{FBA6566A-437A-4F02-B192-65DD19785EC7}" srcOrd="0" destOrd="0" presId="urn:microsoft.com/office/officeart/2005/8/layout/hierarchy1"/>
    <dgm:cxn modelId="{6AC8A825-AA8C-475D-857E-EE91BBD8C013}" type="presParOf" srcId="{A386E8BD-FD14-49DC-A111-9B9B64CE0A37}" destId="{D26C2FFC-2FDA-46E0-8241-2E02596EEFA4}" srcOrd="1" destOrd="0" presId="urn:microsoft.com/office/officeart/2005/8/layout/hierarchy1"/>
    <dgm:cxn modelId="{84B2A8FB-2E3D-4BBE-A1F3-6E2CC1E4D081}" type="presParOf" srcId="{FC20AF74-DE7B-4379-B902-D1056FAC831D}" destId="{3F95D063-04DA-4BB0-B28C-CFB6D99DCBC4}" srcOrd="1" destOrd="0" presId="urn:microsoft.com/office/officeart/2005/8/layout/hierarchy1"/>
    <dgm:cxn modelId="{D2579C06-A528-4A71-AEA4-BBD3295E4A75}" type="presParOf" srcId="{3F95D063-04DA-4BB0-B28C-CFB6D99DCBC4}" destId="{C73D738F-3438-43E5-B2DC-E2266CEF1D91}" srcOrd="0" destOrd="0" presId="urn:microsoft.com/office/officeart/2005/8/layout/hierarchy1"/>
    <dgm:cxn modelId="{81048DF3-AD3F-417F-A5F6-596D478264ED}" type="presParOf" srcId="{3F95D063-04DA-4BB0-B28C-CFB6D99DCBC4}" destId="{D9B75731-79BE-438D-A5B2-C06810F2AA81}" srcOrd="1" destOrd="0" presId="urn:microsoft.com/office/officeart/2005/8/layout/hierarchy1"/>
    <dgm:cxn modelId="{022FBB98-D99E-4A21-BDB5-96983003EE85}" type="presParOf" srcId="{D9B75731-79BE-438D-A5B2-C06810F2AA81}" destId="{F814D3C3-9E9C-4E37-95F2-43ACA43D029C}" srcOrd="0" destOrd="0" presId="urn:microsoft.com/office/officeart/2005/8/layout/hierarchy1"/>
    <dgm:cxn modelId="{B5945998-BB48-46B7-8592-F621BC8F7F9D}" type="presParOf" srcId="{F814D3C3-9E9C-4E37-95F2-43ACA43D029C}" destId="{630325FB-CBDB-4FCD-9CB8-F073B46B7444}" srcOrd="0" destOrd="0" presId="urn:microsoft.com/office/officeart/2005/8/layout/hierarchy1"/>
    <dgm:cxn modelId="{0E08E9AD-250B-47D6-A987-A9E713AB75D8}" type="presParOf" srcId="{F814D3C3-9E9C-4E37-95F2-43ACA43D029C}" destId="{6D1CFE15-6A7A-47A7-8357-CAB2AB1D2DB8}" srcOrd="1" destOrd="0" presId="urn:microsoft.com/office/officeart/2005/8/layout/hierarchy1"/>
    <dgm:cxn modelId="{6597AC5F-F5AF-4939-8431-44FD0C3C5ECB}" type="presParOf" srcId="{D9B75731-79BE-438D-A5B2-C06810F2AA81}" destId="{D4BD4A48-D039-417C-9665-8A25FAB68FE6}" srcOrd="1" destOrd="0" presId="urn:microsoft.com/office/officeart/2005/8/layout/hierarchy1"/>
    <dgm:cxn modelId="{9873414F-2921-463C-A787-1DD8C2A48B09}" type="presParOf" srcId="{3F95D063-04DA-4BB0-B28C-CFB6D99DCBC4}" destId="{8D674847-8CBE-43DD-B4D5-4323DEC9C74B}" srcOrd="2" destOrd="0" presId="urn:microsoft.com/office/officeart/2005/8/layout/hierarchy1"/>
    <dgm:cxn modelId="{CE1FAB91-50F6-4F46-B558-F4F73F2A9F62}" type="presParOf" srcId="{3F95D063-04DA-4BB0-B28C-CFB6D99DCBC4}" destId="{753E7F56-185B-498B-A12D-C625D253F886}" srcOrd="3" destOrd="0" presId="urn:microsoft.com/office/officeart/2005/8/layout/hierarchy1"/>
    <dgm:cxn modelId="{208B03CB-AA81-412C-9453-B3C82C5EFAEC}" type="presParOf" srcId="{753E7F56-185B-498B-A12D-C625D253F886}" destId="{FC831CAB-9F10-4295-9C30-10D2375A7E01}" srcOrd="0" destOrd="0" presId="urn:microsoft.com/office/officeart/2005/8/layout/hierarchy1"/>
    <dgm:cxn modelId="{3995D1E8-A213-4D26-B199-B731023AE943}" type="presParOf" srcId="{FC831CAB-9F10-4295-9C30-10D2375A7E01}" destId="{D4505E91-F17E-448D-8477-134B6BFAE3A2}" srcOrd="0" destOrd="0" presId="urn:microsoft.com/office/officeart/2005/8/layout/hierarchy1"/>
    <dgm:cxn modelId="{D0859A98-650A-48CE-8611-2F533491E8EA}" type="presParOf" srcId="{FC831CAB-9F10-4295-9C30-10D2375A7E01}" destId="{7464B311-5AF5-44E1-8A96-4A3B2CAE4A24}" srcOrd="1" destOrd="0" presId="urn:microsoft.com/office/officeart/2005/8/layout/hierarchy1"/>
    <dgm:cxn modelId="{DE91252C-4D8C-472C-A44B-3DC15F72EB31}" type="presParOf" srcId="{753E7F56-185B-498B-A12D-C625D253F886}" destId="{9FA20DBA-FA22-4FB0-956B-FF9CC4CCC81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D880C-DA11-45A6-8AB6-368B9EAFD5B4}" type="datetimeFigureOut">
              <a:rPr lang="hu-HU" smtClean="0"/>
              <a:t>2012.11.16.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1427E-71C4-4DB2-86F9-878139F8491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427E-71C4-4DB2-86F9-878139F84915}" type="slidenum">
              <a:rPr lang="hu-HU" smtClean="0"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BC00B4C-29C4-443D-960D-D9FF9B792FCC}" type="datetime1">
              <a:rPr lang="hu-HU" smtClean="0"/>
              <a:t>2012.11.16.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B1C8-F80F-480E-B226-C08467CE50AF}" type="datetime1">
              <a:rPr lang="hu-HU" smtClean="0"/>
              <a:t>2012.11.16.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F7DF-0CD7-4620-BCBF-A9A7B0C60AA7}" type="datetime1">
              <a:rPr lang="hu-HU" smtClean="0"/>
              <a:t>2012.11.16.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14EA-240D-43ED-BD52-C7A82C534842}" type="datetime1">
              <a:rPr lang="hu-HU" smtClean="0"/>
              <a:t>2012.11.16.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CB80-6603-4707-B8CB-689FB9017436}" type="datetime1">
              <a:rPr lang="hu-HU" smtClean="0"/>
              <a:t>2012.11.16.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8833-D28E-4ECC-AC7C-51AD46619055}" type="datetime1">
              <a:rPr lang="hu-HU" smtClean="0"/>
              <a:t>2012.11.16.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55EF9E-87E8-4F57-8CF5-56E9B501F780}" type="datetime1">
              <a:rPr lang="hu-HU" smtClean="0"/>
              <a:t>2012.11.16.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B02AA21-0217-4ED1-B27B-923AD9182EE2}" type="datetime1">
              <a:rPr lang="hu-HU" smtClean="0"/>
              <a:t>2012.11.16.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58C5-721D-4425-8F0D-549983117E11}" type="datetime1">
              <a:rPr lang="hu-HU" smtClean="0"/>
              <a:t>2012.11.16.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CFF7-A92A-459F-9F3A-091D7E32104D}" type="datetime1">
              <a:rPr lang="hu-HU" smtClean="0"/>
              <a:t>2012.11.16.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D13F-9194-49FA-B2FB-8B874957CE18}" type="datetime1">
              <a:rPr lang="hu-HU" smtClean="0"/>
              <a:t>2012.11.16.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A79F05-5F36-4208-ABBF-602C7E3AAB0A}" type="datetime1">
              <a:rPr lang="hu-HU" smtClean="0"/>
              <a:t>2012.11.16.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6. évfolyam – 1.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Polgári átalakulás kora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9. Rendszerezze az stílusjegyeket!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78295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59"/>
                <a:gridCol w="2609859"/>
                <a:gridCol w="2609859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Román stílus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Gót stílus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Reneszánsz stílus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7429520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28926" y="3000372"/>
            <a:ext cx="3286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Magasba törő tornyok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Kupola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Vastag, zömök falak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Díszes kapu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Vékony falak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Hatalmas üvegablakok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Kis félköríves ablakok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Ikerablakok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Árkád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Tympanon</a:t>
            </a:r>
            <a:r>
              <a:rPr lang="hu-H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Támpillérek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Humanizmus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10. </a:t>
            </a:r>
            <a:r>
              <a:rPr lang="hu-HU" dirty="0" smtClean="0"/>
              <a:t>Hol alapítottak városokat?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72396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816" t="19016" r="21272" b="33076"/>
          <a:stretch>
            <a:fillRect/>
          </a:stretch>
        </p:blipFill>
        <p:spPr bwMode="auto">
          <a:xfrm>
            <a:off x="714348" y="2143116"/>
            <a:ext cx="7500990" cy="37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7929586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14348" y="2143116"/>
            <a:ext cx="428628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00034" y="607220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Említsen még egyet, ami nem látható a képen!</a:t>
            </a:r>
            <a:endParaRPr lang="hu-HU" b="1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</a:t>
            </a:r>
            <a:r>
              <a:rPr lang="hu-HU" dirty="0" smtClean="0"/>
              <a:t>Jellemezze a céheket!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500034" y="1428736"/>
          <a:ext cx="8143932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A céh 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Jellemzője</a:t>
                      </a:r>
                      <a:endParaRPr lang="hu-H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tulajdonosa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dolgozói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munkamegosztása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előírásai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katonai szerepe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szociális szerepe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kívülálló mesterek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1143000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Hasonlítsa össze a vallásokat?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500033" y="2285992"/>
          <a:ext cx="778674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86"/>
                <a:gridCol w="1946686"/>
                <a:gridCol w="1946686"/>
                <a:gridCol w="1946686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Kereszténység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Zsidó vallás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Iszlám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Alapító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Szent íratok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Isten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Jelképe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Szabályok</a:t>
                      </a:r>
                    </a:p>
                    <a:p>
                      <a:r>
                        <a:rPr lang="hu-HU" dirty="0" smtClean="0"/>
                        <a:t>parancsolatok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Időszámítás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8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u-HU" dirty="0" smtClean="0"/>
                        <a:t>Földesurak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u-HU" dirty="0" smtClean="0"/>
                        <a:t>Jobbágyok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1, 4, 5, 6, 9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2, 3,  7, 8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1571604" y="3143248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Főpapok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Rabszolga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Colonusok</a:t>
            </a:r>
            <a:r>
              <a:rPr lang="hu-H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Katonai kíséret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Római patríciusok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Törzsfők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Szegény  szabad harcosok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Római plebejusok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Nemzetségfők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Megoldás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18" name="Tartalom helye 11" descr="középkori_nagybirtok_része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857364"/>
            <a:ext cx="4628634" cy="4324350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5500694" y="2285992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Földesúri vár</a:t>
            </a:r>
          </a:p>
          <a:p>
            <a:pPr marL="342900" indent="-342900">
              <a:buAutoNum type="arabicPeriod"/>
            </a:pPr>
            <a:r>
              <a:rPr lang="hu-HU" dirty="0" smtClean="0"/>
              <a:t>Majorság</a:t>
            </a:r>
          </a:p>
          <a:p>
            <a:pPr marL="342900" indent="-342900">
              <a:buAutoNum type="arabicPeriod"/>
            </a:pPr>
            <a:r>
              <a:rPr lang="hu-HU" dirty="0" smtClean="0"/>
              <a:t>Jobbágy házhely és kert</a:t>
            </a:r>
          </a:p>
          <a:p>
            <a:pPr marL="342900" indent="-342900">
              <a:buAutoNum type="arabicPeriod"/>
            </a:pPr>
            <a:r>
              <a:rPr lang="hu-HU" dirty="0" smtClean="0"/>
              <a:t>Jobbágytelek</a:t>
            </a:r>
          </a:p>
          <a:p>
            <a:pPr marL="342900" indent="-342900">
              <a:buAutoNum type="arabicPeriod"/>
            </a:pPr>
            <a:r>
              <a:rPr lang="hu-HU" dirty="0" smtClean="0"/>
              <a:t>Tó </a:t>
            </a:r>
          </a:p>
          <a:p>
            <a:pPr marL="342900" indent="-342900">
              <a:buAutoNum type="arabicPeriod"/>
            </a:pPr>
            <a:r>
              <a:rPr lang="hu-HU" dirty="0" smtClean="0"/>
              <a:t>Folyó</a:t>
            </a:r>
          </a:p>
          <a:p>
            <a:pPr marL="342900" indent="-342900">
              <a:buAutoNum type="arabicPeriod"/>
            </a:pPr>
            <a:r>
              <a:rPr lang="hu-HU" dirty="0" smtClean="0"/>
              <a:t>Híd</a:t>
            </a:r>
          </a:p>
          <a:p>
            <a:pPr marL="342900" indent="-342900">
              <a:buAutoNum type="arabicPeriod"/>
            </a:pPr>
            <a:r>
              <a:rPr lang="hu-HU" dirty="0" smtClean="0"/>
              <a:t>Malom</a:t>
            </a:r>
          </a:p>
          <a:p>
            <a:pPr marL="342900" indent="-342900">
              <a:buAutoNum type="arabicPeriod"/>
            </a:pPr>
            <a:r>
              <a:rPr lang="hu-HU" dirty="0" smtClean="0"/>
              <a:t>Rét, legelő</a:t>
            </a:r>
          </a:p>
          <a:p>
            <a:pPr marL="342900" indent="-342900">
              <a:buAutoNum type="arabicPeriod"/>
            </a:pPr>
            <a:r>
              <a:rPr lang="hu-HU" dirty="0" smtClean="0"/>
              <a:t>Erdő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3.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7" name="Tartalom helye 3"/>
          <p:cNvGraphicFramePr>
            <a:graphicFrameLocks/>
          </p:cNvGraphicFramePr>
          <p:nvPr/>
        </p:nvGraphicFramePr>
        <p:xfrm>
          <a:off x="571472" y="2143116"/>
          <a:ext cx="8229600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Kinek</a:t>
                      </a:r>
                      <a:r>
                        <a:rPr lang="hu-HU" baseline="0" dirty="0" smtClean="0"/>
                        <a:t> a tulajdona?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 használja?</a:t>
                      </a:r>
                      <a:endParaRPr lang="hu-HU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hu-HU" dirty="0" smtClean="0"/>
                        <a:t>1. Majorság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2. Jobbágytelek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3. 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4. Vár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5. Mezőgazdasági</a:t>
                      </a:r>
                      <a:r>
                        <a:rPr lang="hu-HU" baseline="0" dirty="0" smtClean="0"/>
                        <a:t> szerszám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6. Legelő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7. Malom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8. Híd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9. Konyhakert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4.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108534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A keresztény egyházban vallásos tiszteletben részesített személy: </a:t>
            </a:r>
            <a:r>
              <a:rPr lang="hu-HU" sz="2400" dirty="0" smtClean="0">
                <a:solidFill>
                  <a:srgbClr val="FF0000"/>
                </a:solidFill>
              </a:rPr>
              <a:t>szent</a:t>
            </a:r>
          </a:p>
          <a:p>
            <a:r>
              <a:rPr lang="hu-HU" sz="2400" dirty="0" smtClean="0"/>
              <a:t>Szentekről szóló csodás történet: </a:t>
            </a:r>
            <a:r>
              <a:rPr lang="hu-HU" sz="2400" dirty="0" smtClean="0">
                <a:solidFill>
                  <a:srgbClr val="FF0000"/>
                </a:solidFill>
              </a:rPr>
              <a:t>legenda</a:t>
            </a:r>
          </a:p>
          <a:p>
            <a:r>
              <a:rPr lang="hu-HU" sz="2400" dirty="0" smtClean="0"/>
              <a:t>Szentektől visszamaradt tárgy, vagy testrész: </a:t>
            </a:r>
            <a:r>
              <a:rPr lang="hu-HU" sz="2400" dirty="0" smtClean="0">
                <a:solidFill>
                  <a:srgbClr val="FF0000"/>
                </a:solidFill>
              </a:rPr>
              <a:t>ereklye</a:t>
            </a:r>
          </a:p>
          <a:p>
            <a:r>
              <a:rPr lang="hu-HU" sz="2400" dirty="0" smtClean="0"/>
              <a:t>A földhasználatért szolgáltatásokkal tartozó társadalmi csoport: </a:t>
            </a:r>
            <a:r>
              <a:rPr lang="hu-HU" sz="2400" dirty="0" smtClean="0">
                <a:solidFill>
                  <a:srgbClr val="FF0000"/>
                </a:solidFill>
              </a:rPr>
              <a:t>jobbágy</a:t>
            </a:r>
          </a:p>
          <a:p>
            <a:r>
              <a:rPr lang="hu-HU" sz="2400" dirty="0" smtClean="0"/>
              <a:t>Lovas, nehézpáncélos, fegyveres réteg: </a:t>
            </a:r>
            <a:r>
              <a:rPr lang="hu-HU" sz="2400" dirty="0" smtClean="0">
                <a:solidFill>
                  <a:srgbClr val="FF0000"/>
                </a:solidFill>
              </a:rPr>
              <a:t>lovag</a:t>
            </a:r>
          </a:p>
          <a:p>
            <a:r>
              <a:rPr lang="hu-HU" sz="2400" dirty="0" smtClean="0"/>
              <a:t>A földesurak közötti  az alá- és fölérendeltségi viszonyok összessége a kora feudalizmus</a:t>
            </a:r>
            <a:r>
              <a:rPr lang="hu-HU" sz="2400" i="1" dirty="0" smtClean="0"/>
              <a:t> </a:t>
            </a:r>
            <a:r>
              <a:rPr lang="hu-HU" sz="2400" dirty="0" smtClean="0"/>
              <a:t>idején : </a:t>
            </a:r>
            <a:r>
              <a:rPr lang="hu-HU" sz="2400" dirty="0" smtClean="0">
                <a:solidFill>
                  <a:srgbClr val="FF0000"/>
                </a:solidFill>
              </a:rPr>
              <a:t>hűbéri lánc</a:t>
            </a:r>
          </a:p>
          <a:p>
            <a:r>
              <a:rPr lang="hu-HU" sz="2400" dirty="0" smtClean="0"/>
              <a:t>A keresztény egyház vezetője: </a:t>
            </a:r>
            <a:r>
              <a:rPr lang="hu-HU" sz="2400" dirty="0" smtClean="0">
                <a:solidFill>
                  <a:srgbClr val="FF0000"/>
                </a:solidFill>
              </a:rPr>
              <a:t>pápa</a:t>
            </a:r>
          </a:p>
          <a:p>
            <a:r>
              <a:rPr lang="hu-HU" sz="2400" dirty="0" smtClean="0"/>
              <a:t>A föld magántulajdonán alapuló társadalmi forma: </a:t>
            </a:r>
            <a:r>
              <a:rPr lang="hu-HU" sz="2400" dirty="0" smtClean="0">
                <a:solidFill>
                  <a:srgbClr val="FF0000"/>
                </a:solidFill>
              </a:rPr>
              <a:t>feudalizmus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5. Megoldás!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Helyes sorrend!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3, 2, 6, 5, 4, 1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57290" y="3214686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Lothar</a:t>
            </a:r>
            <a:r>
              <a:rPr lang="hu-HU" dirty="0" smtClean="0"/>
              <a:t>, Német Lajos, Kopasz Károly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Martell Károly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Klodvig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Jámbor Lajos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Nagy Károly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Kis Pipin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6.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358082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7" name="Tartalom helye 3"/>
          <p:cNvGraphicFramePr>
            <a:graphicFrameLocks/>
          </p:cNvGraphicFramePr>
          <p:nvPr/>
        </p:nvGraphicFramePr>
        <p:xfrm>
          <a:off x="714348" y="271462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Földesúr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Egyház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Király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Terményadó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- kilenced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Terményadó – tized (dézsma)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Terményadó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Robot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Ajándékok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1 Csoportosítsa! Kikből lettek …?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u-HU" dirty="0" smtClean="0"/>
                        <a:t>Földesurak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u-HU" dirty="0" smtClean="0"/>
                        <a:t>Jobbágyok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571604" y="3143248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Főpapok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Rabszolga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Colonusok</a:t>
            </a:r>
            <a:r>
              <a:rPr lang="hu-H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Katonai kíséret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Római patríciusok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Törzsfők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Szegény  szabad harcosok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Római plebejusok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Nemzetségfők</a:t>
            </a:r>
          </a:p>
        </p:txBody>
      </p:sp>
      <p:sp>
        <p:nvSpPr>
          <p:cNvPr id="6" name="Téglalap 5"/>
          <p:cNvSpPr/>
          <p:nvPr/>
        </p:nvSpPr>
        <p:spPr>
          <a:xfrm>
            <a:off x="6858016" y="6143644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5" name="Tartalom helye 5"/>
          <p:cNvGraphicFramePr>
            <a:graphicFrameLocks/>
          </p:cNvGraphicFramePr>
          <p:nvPr/>
        </p:nvGraphicFramePr>
        <p:xfrm>
          <a:off x="642910" y="1714488"/>
          <a:ext cx="82296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14348" y="1571612"/>
          <a:ext cx="792961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9.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9" name="Tartalom helye 5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78295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59"/>
                <a:gridCol w="2609859"/>
                <a:gridCol w="2609859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Román stílus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Gót stílus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Reneszánsz stílus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3,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4,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 7, 8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1, 5, 6, 11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2, 9, 10, 12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2857488" y="3143248"/>
            <a:ext cx="335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Magasba törő tornyok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Kupola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Vastag, zömök falak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Díszes kapu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Vékony falak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Hatalmas üvegablakok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Kis félköríves ablakok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Ikerablakok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Árkád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Tympanon</a:t>
            </a:r>
            <a:r>
              <a:rPr lang="hu-H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Támpillérek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Humanizmus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47161" y="641725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816" t="19016" r="21272" b="33076"/>
          <a:stretch>
            <a:fillRect/>
          </a:stretch>
        </p:blipFill>
        <p:spPr bwMode="auto">
          <a:xfrm>
            <a:off x="714348" y="1928802"/>
            <a:ext cx="7500990" cy="37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714348" y="2143116"/>
            <a:ext cx="428628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929586" y="2143116"/>
            <a:ext cx="28575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071538" y="1928802"/>
            <a:ext cx="1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Völgyek bejárata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344027" y="1928802"/>
            <a:ext cx="154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Tengeri kikötő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871015" y="2143116"/>
            <a:ext cx="10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Hidak mellett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295309" y="2143116"/>
            <a:ext cx="177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Vár tövében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339958" y="5643578"/>
            <a:ext cx="323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Római városok romjain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36671" y="5572140"/>
            <a:ext cx="219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Templomok körül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946785" y="5643578"/>
            <a:ext cx="227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Hegytetőn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928926" y="620294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+1 – </a:t>
            </a:r>
            <a:r>
              <a:rPr lang="hu-HU" b="1" dirty="0" smtClean="0"/>
              <a:t>Utak kereszteződésénél</a:t>
            </a:r>
            <a:endParaRPr lang="hu-HU" b="1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571472" y="1500174"/>
          <a:ext cx="8143932" cy="464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5429288"/>
              </a:tblGrid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A céh 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Jellemzője</a:t>
                      </a:r>
                      <a:endParaRPr lang="hu-H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tulajdonosa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Mester</a:t>
                      </a:r>
                      <a:endParaRPr lang="hu-H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dolgozói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Mester, legény, inas</a:t>
                      </a:r>
                      <a:endParaRPr lang="hu-H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munkamegosztása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Nincs munkamegosztás</a:t>
                      </a:r>
                      <a:endParaRPr lang="hu-H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előírásai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Céhszabályzat (munkaidő, munkaeszköz, nyers-anyag ára, minősége, késztermék ára, minősége)</a:t>
                      </a:r>
                      <a:endParaRPr lang="hu-H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katonai szerepe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Várfal adott részének karbantartása és védelme</a:t>
                      </a:r>
                      <a:endParaRPr lang="hu-H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szociális szerepe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Beteg mesterek, árvák és özvegyek</a:t>
                      </a:r>
                      <a:r>
                        <a:rPr lang="hu-HU" baseline="0" dirty="0" smtClean="0"/>
                        <a:t> segítése</a:t>
                      </a:r>
                      <a:endParaRPr lang="hu-H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hu-HU" dirty="0" smtClean="0"/>
                        <a:t>kívülálló mesterek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Kontárok ellen fellépnek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Megoldás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8001024" y="6488668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642908" y="928670"/>
          <a:ext cx="7786744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86"/>
                <a:gridCol w="1946686"/>
                <a:gridCol w="1946686"/>
                <a:gridCol w="1946686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Kereszténység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Zsidó vallás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Iszlám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Eredet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Palesztina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Palesztina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Arab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félsziget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Alapító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Jézus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Krisztus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Ábrahám, Mózes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Mohamed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Szent íratok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Biblia – Újszövetség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Tanach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 (Ószövetség)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Korán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Isten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Szentháromság (egy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isten 3 személyben</a:t>
                      </a:r>
                      <a:endParaRPr lang="hu-H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Egy végtelen isten</a:t>
                      </a:r>
                    </a:p>
                    <a:p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Allah – egy igaz isten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Jelképe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Latin kereszt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Dávid csillag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Félhold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és  csillag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Szabályok</a:t>
                      </a:r>
                    </a:p>
                    <a:p>
                      <a:r>
                        <a:rPr lang="hu-HU" dirty="0" smtClean="0"/>
                        <a:t>parancsolatok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Tízparancsolat 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613 parancsolat a Tórából (Mózes 5 könyve)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Napi 5-szöri ima</a:t>
                      </a:r>
                      <a:br>
                        <a:rPr lang="hu-HU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Ramadan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hu-HU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Mekkai zarándoklat</a:t>
                      </a:r>
                      <a:br>
                        <a:rPr lang="hu-HU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szent háború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Időszámítás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Jézus születése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Világ teremtése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Mohamad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futása</a:t>
                      </a:r>
                      <a:br>
                        <a:rPr lang="hu-HU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hu-HU" baseline="0" dirty="0" err="1" smtClean="0">
                          <a:solidFill>
                            <a:srgbClr val="FF0000"/>
                          </a:solidFill>
                        </a:rPr>
                        <a:t>Kr.u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622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2. </a:t>
            </a:r>
            <a:r>
              <a:rPr lang="hu-HU" dirty="0" smtClean="0"/>
              <a:t>Sorolja fel a középkori nagybirtok részeit!?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2" name="Tartalom helye 11" descr="középkori_nagybirtok_része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2071678"/>
            <a:ext cx="4628634" cy="4324350"/>
          </a:xfrm>
        </p:spPr>
      </p:pic>
      <p:sp>
        <p:nvSpPr>
          <p:cNvPr id="13" name="Szövegdoboz 12"/>
          <p:cNvSpPr txBox="1"/>
          <p:nvPr/>
        </p:nvSpPr>
        <p:spPr>
          <a:xfrm>
            <a:off x="5500694" y="2285992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</a:p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</a:p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</a:p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</a:p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</a:p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</a:p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</a:p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</a:p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</a:p>
          <a:p>
            <a:pPr marL="342900" indent="-342900">
              <a:buAutoNum type="arabicPeriod"/>
            </a:pPr>
            <a:r>
              <a:rPr lang="hu-HU" dirty="0" smtClean="0"/>
              <a:t>__________________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3. </a:t>
            </a:r>
            <a:r>
              <a:rPr lang="hu-HU" dirty="0" smtClean="0"/>
              <a:t>Töltse ki a táblázatot! Földesúr (F), jobbágy (J), vagy közös (K)?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143116"/>
          <a:ext cx="8229600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Kinek</a:t>
                      </a:r>
                      <a:r>
                        <a:rPr lang="hu-HU" baseline="0" dirty="0" smtClean="0"/>
                        <a:t> a tulajdona?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 használja?</a:t>
                      </a:r>
                      <a:endParaRPr lang="hu-HU" dirty="0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hu-HU" dirty="0" smtClean="0"/>
                        <a:t>1. Majorság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2. Jobbágytelek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3. 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4. Vár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5. Mezőgazdasági</a:t>
                      </a:r>
                      <a:r>
                        <a:rPr lang="hu-HU" baseline="0" dirty="0" smtClean="0"/>
                        <a:t> szerszám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6. Legelő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7. Malom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8. Híd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9. Konyhakert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7429520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4. Melyik fogalomra ismer?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108534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A keresztény egyházban vallásos tiszteletben részesített személy: ____</a:t>
            </a:r>
          </a:p>
          <a:p>
            <a:r>
              <a:rPr lang="hu-HU" sz="2400" dirty="0" smtClean="0"/>
              <a:t>Szentekről szóló csodás történet: ____</a:t>
            </a:r>
          </a:p>
          <a:p>
            <a:r>
              <a:rPr lang="hu-HU" sz="2400" dirty="0" smtClean="0"/>
              <a:t>Szentektől visszamaradt tárgy, vagy testrész: ____</a:t>
            </a:r>
          </a:p>
          <a:p>
            <a:r>
              <a:rPr lang="hu-HU" sz="2400" dirty="0" smtClean="0"/>
              <a:t>A földhasználatért szolgáltatásokkal tartozó társadalmi csoport: ____</a:t>
            </a:r>
          </a:p>
          <a:p>
            <a:r>
              <a:rPr lang="hu-HU" sz="2400" dirty="0" smtClean="0"/>
              <a:t>Lovas, nehézpáncélos, fegyveres réteg: ______</a:t>
            </a:r>
          </a:p>
          <a:p>
            <a:r>
              <a:rPr lang="hu-HU" sz="2400" dirty="0" smtClean="0"/>
              <a:t>A földesurak közötti  az alá- és fölérendeltségi viszonyok összessége a kora feudalizmus</a:t>
            </a:r>
            <a:r>
              <a:rPr lang="hu-HU" sz="2400" i="1" dirty="0" smtClean="0"/>
              <a:t> </a:t>
            </a:r>
            <a:r>
              <a:rPr lang="hu-HU" sz="2400" dirty="0" smtClean="0"/>
              <a:t>idején : ___</a:t>
            </a:r>
          </a:p>
          <a:p>
            <a:r>
              <a:rPr lang="hu-HU" sz="2400" dirty="0" smtClean="0"/>
              <a:t>A keresztény egyház vezetője: ____</a:t>
            </a:r>
          </a:p>
          <a:p>
            <a:r>
              <a:rPr lang="hu-HU" sz="2400" dirty="0" smtClean="0"/>
              <a:t>A föld magántulajdonán alapuló társadalmi forma: ___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5. Rendezze időrendbe a Frank Birodalom uralkodóit!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Helyes sorrend!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285852" y="3143248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Lothar</a:t>
            </a:r>
            <a:r>
              <a:rPr lang="hu-HU" dirty="0" smtClean="0"/>
              <a:t>, Német Lajos, Kopasz Károly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Martell Károly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Klodvig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Jámbor Lajos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Nagy Károly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Kis Pipin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6. Kinek, milyen szolgáltatásokkal tartozik a jobbágy!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_____________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_____________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_______________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358082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7. </a:t>
            </a:r>
            <a:r>
              <a:rPr lang="hu-HU" dirty="0" smtClean="0"/>
              <a:t>Egészítse ki a megadott szavakkal a hűbéri láncolatot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428992" y="5357826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Nagybirtokos </a:t>
            </a:r>
          </a:p>
          <a:p>
            <a:r>
              <a:rPr lang="hu-HU" b="1" dirty="0" smtClean="0"/>
              <a:t>Kisbirtokos </a:t>
            </a:r>
          </a:p>
          <a:p>
            <a:r>
              <a:rPr lang="hu-HU" b="1" dirty="0" smtClean="0"/>
              <a:t>Uralkodó </a:t>
            </a:r>
          </a:p>
          <a:p>
            <a:r>
              <a:rPr lang="hu-HU" b="1" dirty="0" smtClean="0"/>
              <a:t>Középbirtokos</a:t>
            </a:r>
            <a:endParaRPr lang="hu-HU" b="1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8. </a:t>
            </a:r>
            <a:r>
              <a:rPr lang="hu-HU" dirty="0" smtClean="0"/>
              <a:t>Ismertesse a keresztény egyház irányítását?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714348" y="1785926"/>
          <a:ext cx="792961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2928926" y="557214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Püspök</a:t>
            </a:r>
          </a:p>
          <a:p>
            <a:r>
              <a:rPr lang="hu-HU" b="1" dirty="0" smtClean="0"/>
              <a:t>P</a:t>
            </a:r>
            <a:r>
              <a:rPr lang="hu-HU" b="1" dirty="0" smtClean="0"/>
              <a:t>lébános</a:t>
            </a:r>
          </a:p>
          <a:p>
            <a:r>
              <a:rPr lang="hu-HU" b="1" dirty="0" smtClean="0"/>
              <a:t>Pápa</a:t>
            </a:r>
          </a:p>
        </p:txBody>
      </p:sp>
      <p:sp>
        <p:nvSpPr>
          <p:cNvPr id="10" name="Téglalap 9"/>
          <p:cNvSpPr/>
          <p:nvPr/>
        </p:nvSpPr>
        <p:spPr>
          <a:xfrm>
            <a:off x="4929190" y="571501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Érsek</a:t>
            </a:r>
          </a:p>
          <a:p>
            <a:r>
              <a:rPr lang="hu-HU" b="1" dirty="0" smtClean="0"/>
              <a:t>Szerzetes </a:t>
            </a:r>
            <a:endParaRPr lang="hu-HU" b="1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293</TotalTime>
  <Words>1064</Words>
  <Application>Microsoft Office PowerPoint</Application>
  <PresentationFormat>Diavetítés a képernyőre (4:3 oldalarány)</PresentationFormat>
  <Paragraphs>375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Urbánus</vt:lpstr>
      <vt:lpstr>6. évfolyam – 1. téma </vt:lpstr>
      <vt:lpstr>1 Csoportosítsa! Kikből lettek …?</vt:lpstr>
      <vt:lpstr>2. Sorolja fel a középkori nagybirtok részeit!?</vt:lpstr>
      <vt:lpstr>3. Töltse ki a táblázatot! Földesúr (F), jobbágy (J), vagy közös (K)?</vt:lpstr>
      <vt:lpstr>4. Melyik fogalomra ismer?</vt:lpstr>
      <vt:lpstr>5. Rendezze időrendbe a Frank Birodalom uralkodóit!</vt:lpstr>
      <vt:lpstr>6. Kinek, milyen szolgáltatásokkal tartozik a jobbágy!</vt:lpstr>
      <vt:lpstr>7. Egészítse ki a megadott szavakkal a hűbéri láncolatot!</vt:lpstr>
      <vt:lpstr>8. Ismertesse a keresztény egyház irányítását?</vt:lpstr>
      <vt:lpstr>9. Rendszerezze az stílusjegyeket!</vt:lpstr>
      <vt:lpstr>10. Hol alapítottak városokat?</vt:lpstr>
      <vt:lpstr>11. Jellemezze a céheket!</vt:lpstr>
      <vt:lpstr>12. Hasonlítsa össze a vallásokat?</vt:lpstr>
      <vt:lpstr>1. Megoldás</vt:lpstr>
      <vt:lpstr>2. Megoldás</vt:lpstr>
      <vt:lpstr>3. Megoldás! </vt:lpstr>
      <vt:lpstr>4. Megoldás</vt:lpstr>
      <vt:lpstr>5. Megoldás!</vt:lpstr>
      <vt:lpstr>6. Megoldás</vt:lpstr>
      <vt:lpstr>7. Megoldás</vt:lpstr>
      <vt:lpstr>8. Megoldás</vt:lpstr>
      <vt:lpstr>9. Megoldás</vt:lpstr>
      <vt:lpstr>10. Megoldás</vt:lpstr>
      <vt:lpstr>11. Megoldás</vt:lpstr>
      <vt:lpstr>12. Megoldás</vt:lpstr>
    </vt:vector>
  </TitlesOfParts>
  <Company>Iskola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 </dc:title>
  <dc:creator>TVT</dc:creator>
  <cp:lastModifiedBy>TVT</cp:lastModifiedBy>
  <cp:revision>41</cp:revision>
  <dcterms:created xsi:type="dcterms:W3CDTF">2012-11-14T06:30:43Z</dcterms:created>
  <dcterms:modified xsi:type="dcterms:W3CDTF">2012-11-16T07:31:42Z</dcterms:modified>
</cp:coreProperties>
</file>